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 id="2147483725" r:id="rId5"/>
    <p:sldMasterId id="2147483737" r:id="rId6"/>
    <p:sldMasterId id="2147483754" r:id="rId7"/>
    <p:sldMasterId id="2147483766" r:id="rId8"/>
    <p:sldMasterId id="2147483777" r:id="rId9"/>
    <p:sldMasterId id="2147483795" r:id="rId10"/>
    <p:sldMasterId id="2147483812" r:id="rId11"/>
  </p:sldMasterIdLst>
  <p:notesMasterIdLst>
    <p:notesMasterId r:id="rId114"/>
  </p:notesMasterIdLst>
  <p:sldIdLst>
    <p:sldId id="392" r:id="rId12"/>
    <p:sldId id="279" r:id="rId13"/>
    <p:sldId id="276" r:id="rId14"/>
    <p:sldId id="257" r:id="rId15"/>
    <p:sldId id="258" r:id="rId16"/>
    <p:sldId id="273" r:id="rId17"/>
    <p:sldId id="274" r:id="rId18"/>
    <p:sldId id="277" r:id="rId19"/>
    <p:sldId id="278" r:id="rId20"/>
    <p:sldId id="268" r:id="rId21"/>
    <p:sldId id="280" r:id="rId22"/>
    <p:sldId id="266" r:id="rId23"/>
    <p:sldId id="355" r:id="rId24"/>
    <p:sldId id="356" r:id="rId25"/>
    <p:sldId id="357" r:id="rId26"/>
    <p:sldId id="358" r:id="rId27"/>
    <p:sldId id="359" r:id="rId28"/>
    <p:sldId id="360" r:id="rId29"/>
    <p:sldId id="361"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47" r:id="rId44"/>
    <p:sldId id="348" r:id="rId45"/>
    <p:sldId id="349" r:id="rId46"/>
    <p:sldId id="350" r:id="rId47"/>
    <p:sldId id="351" r:id="rId48"/>
    <p:sldId id="352" r:id="rId49"/>
    <p:sldId id="353" r:id="rId50"/>
    <p:sldId id="354" r:id="rId51"/>
    <p:sldId id="382" r:id="rId52"/>
    <p:sldId id="383" r:id="rId53"/>
    <p:sldId id="384" r:id="rId54"/>
    <p:sldId id="385" r:id="rId55"/>
    <p:sldId id="386" r:id="rId56"/>
    <p:sldId id="387" r:id="rId57"/>
    <p:sldId id="388" r:id="rId58"/>
    <p:sldId id="389" r:id="rId59"/>
    <p:sldId id="285" r:id="rId60"/>
    <p:sldId id="286" r:id="rId61"/>
    <p:sldId id="287" r:id="rId62"/>
    <p:sldId id="288" r:id="rId63"/>
    <p:sldId id="289" r:id="rId64"/>
    <p:sldId id="290" r:id="rId65"/>
    <p:sldId id="291" r:id="rId66"/>
    <p:sldId id="292" r:id="rId67"/>
    <p:sldId id="293" r:id="rId68"/>
    <p:sldId id="294" r:id="rId69"/>
    <p:sldId id="295" r:id="rId70"/>
    <p:sldId id="296" r:id="rId71"/>
    <p:sldId id="297" r:id="rId72"/>
    <p:sldId id="298" r:id="rId73"/>
    <p:sldId id="299" r:id="rId74"/>
    <p:sldId id="300" r:id="rId75"/>
    <p:sldId id="301" r:id="rId76"/>
    <p:sldId id="302" r:id="rId77"/>
    <p:sldId id="303" r:id="rId78"/>
    <p:sldId id="304" r:id="rId79"/>
    <p:sldId id="371" r:id="rId80"/>
    <p:sldId id="372" r:id="rId81"/>
    <p:sldId id="373" r:id="rId82"/>
    <p:sldId id="374" r:id="rId83"/>
    <p:sldId id="375" r:id="rId84"/>
    <p:sldId id="376" r:id="rId85"/>
    <p:sldId id="307" r:id="rId86"/>
    <p:sldId id="308" r:id="rId87"/>
    <p:sldId id="309" r:id="rId88"/>
    <p:sldId id="310" r:id="rId89"/>
    <p:sldId id="311" r:id="rId90"/>
    <p:sldId id="312" r:id="rId91"/>
    <p:sldId id="313" r:id="rId92"/>
    <p:sldId id="314" r:id="rId93"/>
    <p:sldId id="315" r:id="rId94"/>
    <p:sldId id="316" r:id="rId95"/>
    <p:sldId id="317" r:id="rId96"/>
    <p:sldId id="318" r:id="rId97"/>
    <p:sldId id="319" r:id="rId98"/>
    <p:sldId id="320" r:id="rId99"/>
    <p:sldId id="321" r:id="rId100"/>
    <p:sldId id="390" r:id="rId101"/>
    <p:sldId id="391" r:id="rId102"/>
    <p:sldId id="323" r:id="rId103"/>
    <p:sldId id="324" r:id="rId104"/>
    <p:sldId id="325" r:id="rId105"/>
    <p:sldId id="326" r:id="rId106"/>
    <p:sldId id="327" r:id="rId107"/>
    <p:sldId id="328" r:id="rId108"/>
    <p:sldId id="329" r:id="rId109"/>
    <p:sldId id="330" r:id="rId110"/>
    <p:sldId id="331" r:id="rId111"/>
    <p:sldId id="332" r:id="rId112"/>
    <p:sldId id="333" r:id="rId113"/>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701D"/>
    <a:srgbClr val="ED7C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F9057D-45A5-4314-9489-D3E79CAD563F}" v="2" dt="2023-10-09T07:46:27.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varScale="1">
        <p:scale>
          <a:sx n="68" d="100"/>
          <a:sy n="68" d="100"/>
        </p:scale>
        <p:origin x="846"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theme" Target="theme/theme1.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8" Type="http://schemas.microsoft.com/office/2016/11/relationships/changesInfo" Target="changesInfos/changesInfo1.xml"/><Relationship Id="rId5" Type="http://schemas.openxmlformats.org/officeDocument/2006/relationships/slideMaster" Target="slideMasters/slideMaster2.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openxmlformats.org/officeDocument/2006/relationships/slide" Target="slides/slide102.xml"/><Relationship Id="rId118" Type="http://schemas.openxmlformats.org/officeDocument/2006/relationships/tableStyles" Target="tableStyles.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slide" Target="slides/slide97.xml"/><Relationship Id="rId129" Type="http://schemas.microsoft.com/office/2015/10/relationships/revisionInfo" Target="revisionInfo.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2.xml"/><Relationship Id="rId28" Type="http://schemas.openxmlformats.org/officeDocument/2006/relationships/slide" Target="slides/slide17.xml"/><Relationship Id="rId49" Type="http://schemas.openxmlformats.org/officeDocument/2006/relationships/slide" Target="slides/slide38.xml"/><Relationship Id="rId114"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7" Type="http://schemas.openxmlformats.org/officeDocument/2006/relationships/slideMaster" Target="slideMasters/slideMaster4.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presProps" Target="presProps.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customXml" Target="../customXml/item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116"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slide" Target="slides/slide100.xml"/><Relationship Id="rId15" Type="http://schemas.openxmlformats.org/officeDocument/2006/relationships/slide" Target="slides/slide4.xml"/><Relationship Id="rId36" Type="http://schemas.openxmlformats.org/officeDocument/2006/relationships/slide" Target="slides/slide25.xml"/><Relationship Id="rId57" Type="http://schemas.openxmlformats.org/officeDocument/2006/relationships/slide" Target="slides/slide46.xml"/><Relationship Id="rId106" Type="http://schemas.openxmlformats.org/officeDocument/2006/relationships/slide" Target="slides/slide9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jam Aubrey | Longfonds" userId="a930dbf3-98d4-4474-b7be-11a9353086b6" providerId="ADAL" clId="{FF3C275D-4A16-4CF9-B060-BA9E121A6877}"/>
    <pc:docChg chg="undo custSel modSld">
      <pc:chgData name="Mirjam Aubrey | Longfonds" userId="a930dbf3-98d4-4474-b7be-11a9353086b6" providerId="ADAL" clId="{FF3C275D-4A16-4CF9-B060-BA9E121A6877}" dt="2023-05-31T07:53:54.912" v="117" actId="20577"/>
      <pc:docMkLst>
        <pc:docMk/>
      </pc:docMkLst>
      <pc:sldChg chg="modSp mod">
        <pc:chgData name="Mirjam Aubrey | Longfonds" userId="a930dbf3-98d4-4474-b7be-11a9353086b6" providerId="ADAL" clId="{FF3C275D-4A16-4CF9-B060-BA9E121A6877}" dt="2023-05-30T10:36:49.490" v="17" actId="6549"/>
        <pc:sldMkLst>
          <pc:docMk/>
          <pc:sldMk cId="2078794180" sldId="257"/>
        </pc:sldMkLst>
        <pc:spChg chg="mod">
          <ac:chgData name="Mirjam Aubrey | Longfonds" userId="a930dbf3-98d4-4474-b7be-11a9353086b6" providerId="ADAL" clId="{FF3C275D-4A16-4CF9-B060-BA9E121A6877}" dt="2023-05-30T10:36:49.490" v="17" actId="6549"/>
          <ac:spMkLst>
            <pc:docMk/>
            <pc:sldMk cId="2078794180" sldId="257"/>
            <ac:spMk id="8" creationId="{D76EC980-F930-492D-978E-8486B04E780F}"/>
          </ac:spMkLst>
        </pc:spChg>
      </pc:sldChg>
      <pc:sldChg chg="modSp mod">
        <pc:chgData name="Mirjam Aubrey | Longfonds" userId="a930dbf3-98d4-4474-b7be-11a9353086b6" providerId="ADAL" clId="{FF3C275D-4A16-4CF9-B060-BA9E121A6877}" dt="2023-05-31T07:53:32.429" v="114" actId="255"/>
        <pc:sldMkLst>
          <pc:docMk/>
          <pc:sldMk cId="798700235" sldId="258"/>
        </pc:sldMkLst>
        <pc:spChg chg="mod">
          <ac:chgData name="Mirjam Aubrey | Longfonds" userId="a930dbf3-98d4-4474-b7be-11a9353086b6" providerId="ADAL" clId="{FF3C275D-4A16-4CF9-B060-BA9E121A6877}" dt="2023-05-31T07:53:32.429" v="114" actId="255"/>
          <ac:spMkLst>
            <pc:docMk/>
            <pc:sldMk cId="798700235" sldId="258"/>
            <ac:spMk id="8" creationId="{D76EC980-F930-492D-978E-8486B04E780F}"/>
          </ac:spMkLst>
        </pc:spChg>
      </pc:sldChg>
      <pc:sldChg chg="modSp mod">
        <pc:chgData name="Mirjam Aubrey | Longfonds" userId="a930dbf3-98d4-4474-b7be-11a9353086b6" providerId="ADAL" clId="{FF3C275D-4A16-4CF9-B060-BA9E121A6877}" dt="2023-05-31T07:53:54.912" v="117" actId="20577"/>
        <pc:sldMkLst>
          <pc:docMk/>
          <pc:sldMk cId="445810759" sldId="266"/>
        </pc:sldMkLst>
        <pc:spChg chg="mod">
          <ac:chgData name="Mirjam Aubrey | Longfonds" userId="a930dbf3-98d4-4474-b7be-11a9353086b6" providerId="ADAL" clId="{FF3C275D-4A16-4CF9-B060-BA9E121A6877}" dt="2023-05-31T07:53:54.912" v="117" actId="20577"/>
          <ac:spMkLst>
            <pc:docMk/>
            <pc:sldMk cId="445810759" sldId="266"/>
            <ac:spMk id="8" creationId="{D76EC980-F930-492D-978E-8486B04E780F}"/>
          </ac:spMkLst>
        </pc:spChg>
      </pc:sldChg>
      <pc:sldChg chg="modSp mod">
        <pc:chgData name="Mirjam Aubrey | Longfonds" userId="a930dbf3-98d4-4474-b7be-11a9353086b6" providerId="ADAL" clId="{FF3C275D-4A16-4CF9-B060-BA9E121A6877}" dt="2023-05-30T10:43:32.521" v="90" actId="1076"/>
        <pc:sldMkLst>
          <pc:docMk/>
          <pc:sldMk cId="1745202981" sldId="273"/>
        </pc:sldMkLst>
        <pc:spChg chg="mod">
          <ac:chgData name="Mirjam Aubrey | Longfonds" userId="a930dbf3-98d4-4474-b7be-11a9353086b6" providerId="ADAL" clId="{FF3C275D-4A16-4CF9-B060-BA9E121A6877}" dt="2023-05-30T10:43:32.521" v="90" actId="1076"/>
          <ac:spMkLst>
            <pc:docMk/>
            <pc:sldMk cId="1745202981" sldId="273"/>
            <ac:spMk id="9" creationId="{8AC556F9-DFCC-7B6E-6063-0998ABB01A98}"/>
          </ac:spMkLst>
        </pc:spChg>
      </pc:sldChg>
      <pc:sldChg chg="modSp mod">
        <pc:chgData name="Mirjam Aubrey | Longfonds" userId="a930dbf3-98d4-4474-b7be-11a9353086b6" providerId="ADAL" clId="{FF3C275D-4A16-4CF9-B060-BA9E121A6877}" dt="2023-05-30T10:37:34.668" v="19" actId="1076"/>
        <pc:sldMkLst>
          <pc:docMk/>
          <pc:sldMk cId="807135275" sldId="274"/>
        </pc:sldMkLst>
        <pc:spChg chg="mod">
          <ac:chgData name="Mirjam Aubrey | Longfonds" userId="a930dbf3-98d4-4474-b7be-11a9353086b6" providerId="ADAL" clId="{FF3C275D-4A16-4CF9-B060-BA9E121A6877}" dt="2023-05-30T10:37:34.668" v="19" actId="1076"/>
          <ac:spMkLst>
            <pc:docMk/>
            <pc:sldMk cId="807135275" sldId="274"/>
            <ac:spMk id="9" creationId="{8AC556F9-DFCC-7B6E-6063-0998ABB01A98}"/>
          </ac:spMkLst>
        </pc:spChg>
      </pc:sldChg>
      <pc:sldChg chg="modSp mod">
        <pc:chgData name="Mirjam Aubrey | Longfonds" userId="a930dbf3-98d4-4474-b7be-11a9353086b6" providerId="ADAL" clId="{FF3C275D-4A16-4CF9-B060-BA9E121A6877}" dt="2023-05-31T07:53:33.374" v="115" actId="255"/>
        <pc:sldMkLst>
          <pc:docMk/>
          <pc:sldMk cId="4100540791" sldId="277"/>
        </pc:sldMkLst>
        <pc:spChg chg="mod">
          <ac:chgData name="Mirjam Aubrey | Longfonds" userId="a930dbf3-98d4-4474-b7be-11a9353086b6" providerId="ADAL" clId="{FF3C275D-4A16-4CF9-B060-BA9E121A6877}" dt="2023-05-31T07:53:33.374" v="115" actId="255"/>
          <ac:spMkLst>
            <pc:docMk/>
            <pc:sldMk cId="4100540791" sldId="277"/>
            <ac:spMk id="9" creationId="{8AC556F9-DFCC-7B6E-6063-0998ABB01A98}"/>
          </ac:spMkLst>
        </pc:spChg>
      </pc:sldChg>
      <pc:sldChg chg="modSp mod">
        <pc:chgData name="Mirjam Aubrey | Longfonds" userId="a930dbf3-98d4-4474-b7be-11a9353086b6" providerId="ADAL" clId="{FF3C275D-4A16-4CF9-B060-BA9E121A6877}" dt="2023-05-30T10:44:00.672" v="92" actId="5793"/>
        <pc:sldMkLst>
          <pc:docMk/>
          <pc:sldMk cId="398393046" sldId="278"/>
        </pc:sldMkLst>
        <pc:spChg chg="mod">
          <ac:chgData name="Mirjam Aubrey | Longfonds" userId="a930dbf3-98d4-4474-b7be-11a9353086b6" providerId="ADAL" clId="{FF3C275D-4A16-4CF9-B060-BA9E121A6877}" dt="2023-05-30T10:44:00.672" v="92" actId="5793"/>
          <ac:spMkLst>
            <pc:docMk/>
            <pc:sldMk cId="398393046" sldId="278"/>
            <ac:spMk id="9" creationId="{8AC556F9-DFCC-7B6E-6063-0998ABB01A98}"/>
          </ac:spMkLst>
        </pc:spChg>
      </pc:sldChg>
    </pc:docChg>
  </pc:docChgLst>
  <pc:docChgLst>
    <pc:chgData name="Mirjam Aubrey | Longfonds" userId="a930dbf3-98d4-4474-b7be-11a9353086b6" providerId="ADAL" clId="{6FF9057D-45A5-4314-9489-D3E79CAD563F}"/>
    <pc:docChg chg="undo custSel addSld delSld modSld sldOrd addMainMaster delMainMaster">
      <pc:chgData name="Mirjam Aubrey | Longfonds" userId="a930dbf3-98d4-4474-b7be-11a9353086b6" providerId="ADAL" clId="{6FF9057D-45A5-4314-9489-D3E79CAD563F}" dt="2023-10-09T12:01:18.961" v="181" actId="20577"/>
      <pc:docMkLst>
        <pc:docMk/>
      </pc:docMkLst>
      <pc:sldChg chg="modSp mod">
        <pc:chgData name="Mirjam Aubrey | Longfonds" userId="a930dbf3-98d4-4474-b7be-11a9353086b6" providerId="ADAL" clId="{6FF9057D-45A5-4314-9489-D3E79CAD563F}" dt="2023-10-09T07:49:21.123" v="82" actId="113"/>
        <pc:sldMkLst>
          <pc:docMk/>
          <pc:sldMk cId="2078794180" sldId="257"/>
        </pc:sldMkLst>
        <pc:spChg chg="mod">
          <ac:chgData name="Mirjam Aubrey | Longfonds" userId="a930dbf3-98d4-4474-b7be-11a9353086b6" providerId="ADAL" clId="{6FF9057D-45A5-4314-9489-D3E79CAD563F}" dt="2023-10-09T07:49:21.123" v="82" actId="113"/>
          <ac:spMkLst>
            <pc:docMk/>
            <pc:sldMk cId="2078794180" sldId="257"/>
            <ac:spMk id="8" creationId="{D76EC980-F930-492D-978E-8486B04E780F}"/>
          </ac:spMkLst>
        </pc:spChg>
      </pc:sldChg>
      <pc:sldChg chg="modSp mod">
        <pc:chgData name="Mirjam Aubrey | Longfonds" userId="a930dbf3-98d4-4474-b7be-11a9353086b6" providerId="ADAL" clId="{6FF9057D-45A5-4314-9489-D3E79CAD563F}" dt="2023-10-09T12:01:18.961" v="181" actId="20577"/>
        <pc:sldMkLst>
          <pc:docMk/>
          <pc:sldMk cId="798700235" sldId="258"/>
        </pc:sldMkLst>
        <pc:spChg chg="mod">
          <ac:chgData name="Mirjam Aubrey | Longfonds" userId="a930dbf3-98d4-4474-b7be-11a9353086b6" providerId="ADAL" clId="{6FF9057D-45A5-4314-9489-D3E79CAD563F}" dt="2023-10-09T12:01:18.961" v="181" actId="20577"/>
          <ac:spMkLst>
            <pc:docMk/>
            <pc:sldMk cId="798700235" sldId="258"/>
            <ac:spMk id="8" creationId="{D76EC980-F930-492D-978E-8486B04E780F}"/>
          </ac:spMkLst>
        </pc:spChg>
      </pc:sldChg>
      <pc:sldChg chg="modSp mod">
        <pc:chgData name="Mirjam Aubrey | Longfonds" userId="a930dbf3-98d4-4474-b7be-11a9353086b6" providerId="ADAL" clId="{6FF9057D-45A5-4314-9489-D3E79CAD563F}" dt="2023-10-09T07:49:00.088" v="80" actId="113"/>
        <pc:sldMkLst>
          <pc:docMk/>
          <pc:sldMk cId="1745202981" sldId="273"/>
        </pc:sldMkLst>
        <pc:spChg chg="mod">
          <ac:chgData name="Mirjam Aubrey | Longfonds" userId="a930dbf3-98d4-4474-b7be-11a9353086b6" providerId="ADAL" clId="{6FF9057D-45A5-4314-9489-D3E79CAD563F}" dt="2023-10-09T07:49:00.088" v="80" actId="113"/>
          <ac:spMkLst>
            <pc:docMk/>
            <pc:sldMk cId="1745202981" sldId="273"/>
            <ac:spMk id="9" creationId="{8AC556F9-DFCC-7B6E-6063-0998ABB01A98}"/>
          </ac:spMkLst>
        </pc:spChg>
      </pc:sldChg>
      <pc:sldChg chg="modSp mod">
        <pc:chgData name="Mirjam Aubrey | Longfonds" userId="a930dbf3-98d4-4474-b7be-11a9353086b6" providerId="ADAL" clId="{6FF9057D-45A5-4314-9489-D3E79CAD563F}" dt="2023-10-09T07:48:54.432" v="79" actId="113"/>
        <pc:sldMkLst>
          <pc:docMk/>
          <pc:sldMk cId="807135275" sldId="274"/>
        </pc:sldMkLst>
        <pc:spChg chg="mod">
          <ac:chgData name="Mirjam Aubrey | Longfonds" userId="a930dbf3-98d4-4474-b7be-11a9353086b6" providerId="ADAL" clId="{6FF9057D-45A5-4314-9489-D3E79CAD563F}" dt="2023-10-09T07:48:54.432" v="79" actId="113"/>
          <ac:spMkLst>
            <pc:docMk/>
            <pc:sldMk cId="807135275" sldId="274"/>
            <ac:spMk id="9" creationId="{8AC556F9-DFCC-7B6E-6063-0998ABB01A98}"/>
          </ac:spMkLst>
        </pc:spChg>
      </pc:sldChg>
      <pc:sldChg chg="add del">
        <pc:chgData name="Mirjam Aubrey | Longfonds" userId="a930dbf3-98d4-4474-b7be-11a9353086b6" providerId="ADAL" clId="{6FF9057D-45A5-4314-9489-D3E79CAD563F}" dt="2023-10-09T07:36:35.193" v="19" actId="47"/>
        <pc:sldMkLst>
          <pc:docMk/>
          <pc:sldMk cId="2464393193" sldId="276"/>
        </pc:sldMkLst>
      </pc:sldChg>
      <pc:sldChg chg="modSp mod">
        <pc:chgData name="Mirjam Aubrey | Longfonds" userId="a930dbf3-98d4-4474-b7be-11a9353086b6" providerId="ADAL" clId="{6FF9057D-45A5-4314-9489-D3E79CAD563F}" dt="2023-10-09T08:35:18.349" v="120" actId="5793"/>
        <pc:sldMkLst>
          <pc:docMk/>
          <pc:sldMk cId="4100540791" sldId="277"/>
        </pc:sldMkLst>
        <pc:spChg chg="mod">
          <ac:chgData name="Mirjam Aubrey | Longfonds" userId="a930dbf3-98d4-4474-b7be-11a9353086b6" providerId="ADAL" clId="{6FF9057D-45A5-4314-9489-D3E79CAD563F}" dt="2023-10-09T08:35:18.349" v="120" actId="5793"/>
          <ac:spMkLst>
            <pc:docMk/>
            <pc:sldMk cId="4100540791" sldId="277"/>
            <ac:spMk id="9" creationId="{8AC556F9-DFCC-7B6E-6063-0998ABB01A98}"/>
          </ac:spMkLst>
        </pc:spChg>
      </pc:sldChg>
      <pc:sldChg chg="delSp modSp mod">
        <pc:chgData name="Mirjam Aubrey | Longfonds" userId="a930dbf3-98d4-4474-b7be-11a9353086b6" providerId="ADAL" clId="{6FF9057D-45A5-4314-9489-D3E79CAD563F}" dt="2023-10-09T07:48:41.216" v="77" actId="113"/>
        <pc:sldMkLst>
          <pc:docMk/>
          <pc:sldMk cId="398393046" sldId="278"/>
        </pc:sldMkLst>
        <pc:spChg chg="mod">
          <ac:chgData name="Mirjam Aubrey | Longfonds" userId="a930dbf3-98d4-4474-b7be-11a9353086b6" providerId="ADAL" clId="{6FF9057D-45A5-4314-9489-D3E79CAD563F}" dt="2023-10-09T07:48:41.216" v="77" actId="113"/>
          <ac:spMkLst>
            <pc:docMk/>
            <pc:sldMk cId="398393046" sldId="278"/>
            <ac:spMk id="9" creationId="{8AC556F9-DFCC-7B6E-6063-0998ABB01A98}"/>
          </ac:spMkLst>
        </pc:spChg>
        <pc:picChg chg="del">
          <ac:chgData name="Mirjam Aubrey | Longfonds" userId="a930dbf3-98d4-4474-b7be-11a9353086b6" providerId="ADAL" clId="{6FF9057D-45A5-4314-9489-D3E79CAD563F}" dt="2023-10-09T07:46:27.338" v="31"/>
          <ac:picMkLst>
            <pc:docMk/>
            <pc:sldMk cId="398393046" sldId="278"/>
            <ac:picMk id="2" creationId="{EB6B7C35-16FF-554A-6EC5-B3B0C4D2CC6A}"/>
          </ac:picMkLst>
        </pc:picChg>
      </pc:sldChg>
      <pc:sldChg chg="modSp mod">
        <pc:chgData name="Mirjam Aubrey | Longfonds" userId="a930dbf3-98d4-4474-b7be-11a9353086b6" providerId="ADAL" clId="{6FF9057D-45A5-4314-9489-D3E79CAD563F}" dt="2023-10-09T08:45:27.815" v="173" actId="14100"/>
        <pc:sldMkLst>
          <pc:docMk/>
          <pc:sldMk cId="2222656399" sldId="279"/>
        </pc:sldMkLst>
        <pc:spChg chg="mod">
          <ac:chgData name="Mirjam Aubrey | Longfonds" userId="a930dbf3-98d4-4474-b7be-11a9353086b6" providerId="ADAL" clId="{6FF9057D-45A5-4314-9489-D3E79CAD563F}" dt="2023-10-09T08:45:27.815" v="173" actId="14100"/>
          <ac:spMkLst>
            <pc:docMk/>
            <pc:sldMk cId="2222656399" sldId="279"/>
            <ac:spMk id="2" creationId="{B6B0D753-B1FC-60FB-E0BC-66205479E1FC}"/>
          </ac:spMkLst>
        </pc:spChg>
      </pc:sldChg>
      <pc:sldChg chg="modSp add mod ord">
        <pc:chgData name="Mirjam Aubrey | Longfonds" userId="a930dbf3-98d4-4474-b7be-11a9353086b6" providerId="ADAL" clId="{6FF9057D-45A5-4314-9489-D3E79CAD563F}" dt="2023-10-09T08:46:17.086" v="178" actId="113"/>
        <pc:sldMkLst>
          <pc:docMk/>
          <pc:sldMk cId="218492297" sldId="280"/>
        </pc:sldMkLst>
        <pc:spChg chg="mod">
          <ac:chgData name="Mirjam Aubrey | Longfonds" userId="a930dbf3-98d4-4474-b7be-11a9353086b6" providerId="ADAL" clId="{6FF9057D-45A5-4314-9489-D3E79CAD563F}" dt="2023-10-09T08:46:17.086" v="178" actId="113"/>
          <ac:spMkLst>
            <pc:docMk/>
            <pc:sldMk cId="218492297" sldId="280"/>
            <ac:spMk id="9" creationId="{8AC556F9-DFCC-7B6E-6063-0998ABB01A98}"/>
          </ac:spMkLst>
        </pc:spChg>
      </pc:sldChg>
      <pc:sldChg chg="new del">
        <pc:chgData name="Mirjam Aubrey | Longfonds" userId="a930dbf3-98d4-4474-b7be-11a9353086b6" providerId="ADAL" clId="{6FF9057D-45A5-4314-9489-D3E79CAD563F}" dt="2023-10-09T07:46:15.608" v="30" actId="680"/>
        <pc:sldMkLst>
          <pc:docMk/>
          <pc:sldMk cId="4091566895" sldId="280"/>
        </pc:sldMkLst>
      </pc:sldChg>
      <pc:sldMasterChg chg="add del addSldLayout delSldLayout">
        <pc:chgData name="Mirjam Aubrey | Longfonds" userId="a930dbf3-98d4-4474-b7be-11a9353086b6" providerId="ADAL" clId="{6FF9057D-45A5-4314-9489-D3E79CAD563F}" dt="2023-10-09T07:36:35.193" v="19" actId="47"/>
        <pc:sldMasterMkLst>
          <pc:docMk/>
          <pc:sldMasterMk cId="3542487528" sldId="2147483725"/>
        </pc:sldMasterMkLst>
        <pc:sldLayoutChg chg="add del">
          <pc:chgData name="Mirjam Aubrey | Longfonds" userId="a930dbf3-98d4-4474-b7be-11a9353086b6" providerId="ADAL" clId="{6FF9057D-45A5-4314-9489-D3E79CAD563F}" dt="2023-10-09T07:36:35.193" v="19" actId="47"/>
          <pc:sldLayoutMkLst>
            <pc:docMk/>
            <pc:sldMasterMk cId="3542487528" sldId="2147483725"/>
            <pc:sldLayoutMk cId="3945501157" sldId="2147483726"/>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1987695762" sldId="2147483727"/>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1568757831" sldId="2147483728"/>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2188594444" sldId="2147483729"/>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3689121656" sldId="2147483730"/>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1104108400" sldId="2147483731"/>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3986245183" sldId="2147483732"/>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919752024" sldId="2147483733"/>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2817638319" sldId="2147483734"/>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4007580479" sldId="2147483735"/>
          </pc:sldLayoutMkLst>
        </pc:sldLayoutChg>
        <pc:sldLayoutChg chg="add del">
          <pc:chgData name="Mirjam Aubrey | Longfonds" userId="a930dbf3-98d4-4474-b7be-11a9353086b6" providerId="ADAL" clId="{6FF9057D-45A5-4314-9489-D3E79CAD563F}" dt="2023-10-09T07:36:35.193" v="19" actId="47"/>
          <pc:sldLayoutMkLst>
            <pc:docMk/>
            <pc:sldMasterMk cId="3542487528" sldId="2147483725"/>
            <pc:sldLayoutMk cId="2211872111" sldId="2147483736"/>
          </pc:sldLayoutMkLst>
        </pc:sldLayoutChg>
      </pc:sldMasterChg>
    </pc:docChg>
  </pc:docChgLst>
  <pc:docChgLst>
    <pc:chgData name="Mirjam Aubrey | Longfonds" userId="a930dbf3-98d4-4474-b7be-11a9353086b6" providerId="ADAL" clId="{D273B44E-4DF5-4C5A-83F6-927E5BD2DFA2}"/>
    <pc:docChg chg="undo custSel addSld delSld modSld sldOrd">
      <pc:chgData name="Mirjam Aubrey | Longfonds" userId="a930dbf3-98d4-4474-b7be-11a9353086b6" providerId="ADAL" clId="{D273B44E-4DF5-4C5A-83F6-927E5BD2DFA2}" dt="2023-05-30T10:28:19.892" v="870" actId="14100"/>
      <pc:docMkLst>
        <pc:docMk/>
      </pc:docMkLst>
      <pc:sldChg chg="modSp del mod">
        <pc:chgData name="Mirjam Aubrey | Longfonds" userId="a930dbf3-98d4-4474-b7be-11a9353086b6" providerId="ADAL" clId="{D273B44E-4DF5-4C5A-83F6-927E5BD2DFA2}" dt="2023-05-30T09:40:23.687" v="94" actId="2696"/>
        <pc:sldMkLst>
          <pc:docMk/>
          <pc:sldMk cId="3642398672" sldId="256"/>
        </pc:sldMkLst>
        <pc:spChg chg="mod">
          <ac:chgData name="Mirjam Aubrey | Longfonds" userId="a930dbf3-98d4-4474-b7be-11a9353086b6" providerId="ADAL" clId="{D273B44E-4DF5-4C5A-83F6-927E5BD2DFA2}" dt="2023-05-30T09:36:59.033" v="13" actId="20577"/>
          <ac:spMkLst>
            <pc:docMk/>
            <pc:sldMk cId="3642398672" sldId="256"/>
            <ac:spMk id="8" creationId="{D76EC980-F930-492D-978E-8486B04E780F}"/>
          </ac:spMkLst>
        </pc:spChg>
      </pc:sldChg>
      <pc:sldChg chg="modSp add mod">
        <pc:chgData name="Mirjam Aubrey | Longfonds" userId="a930dbf3-98d4-4474-b7be-11a9353086b6" providerId="ADAL" clId="{D273B44E-4DF5-4C5A-83F6-927E5BD2DFA2}" dt="2023-05-30T10:27:18.588" v="864" actId="14100"/>
        <pc:sldMkLst>
          <pc:docMk/>
          <pc:sldMk cId="2078794180" sldId="257"/>
        </pc:sldMkLst>
        <pc:spChg chg="mod">
          <ac:chgData name="Mirjam Aubrey | Longfonds" userId="a930dbf3-98d4-4474-b7be-11a9353086b6" providerId="ADAL" clId="{D273B44E-4DF5-4C5A-83F6-927E5BD2DFA2}" dt="2023-05-30T10:27:18.588" v="864" actId="14100"/>
          <ac:spMkLst>
            <pc:docMk/>
            <pc:sldMk cId="2078794180" sldId="257"/>
            <ac:spMk id="8" creationId="{D76EC980-F930-492D-978E-8486B04E780F}"/>
          </ac:spMkLst>
        </pc:spChg>
        <pc:picChg chg="mod">
          <ac:chgData name="Mirjam Aubrey | Longfonds" userId="a930dbf3-98d4-4474-b7be-11a9353086b6" providerId="ADAL" clId="{D273B44E-4DF5-4C5A-83F6-927E5BD2DFA2}" dt="2023-05-30T08:25:14.671" v="11" actId="14100"/>
          <ac:picMkLst>
            <pc:docMk/>
            <pc:sldMk cId="2078794180" sldId="257"/>
            <ac:picMk id="7" creationId="{E6737210-8B14-4D69-9B27-737888D6AAE4}"/>
          </ac:picMkLst>
        </pc:picChg>
      </pc:sldChg>
      <pc:sldChg chg="modSp mod">
        <pc:chgData name="Mirjam Aubrey | Longfonds" userId="a930dbf3-98d4-4474-b7be-11a9353086b6" providerId="ADAL" clId="{D273B44E-4DF5-4C5A-83F6-927E5BD2DFA2}" dt="2023-05-30T10:28:10.312" v="869" actId="14100"/>
        <pc:sldMkLst>
          <pc:docMk/>
          <pc:sldMk cId="798700235" sldId="258"/>
        </pc:sldMkLst>
        <pc:spChg chg="mod">
          <ac:chgData name="Mirjam Aubrey | Longfonds" userId="a930dbf3-98d4-4474-b7be-11a9353086b6" providerId="ADAL" clId="{D273B44E-4DF5-4C5A-83F6-927E5BD2DFA2}" dt="2023-05-30T10:27:27.912" v="865" actId="1076"/>
          <ac:spMkLst>
            <pc:docMk/>
            <pc:sldMk cId="798700235" sldId="258"/>
            <ac:spMk id="8" creationId="{D76EC980-F930-492D-978E-8486B04E780F}"/>
          </ac:spMkLst>
        </pc:spChg>
        <pc:picChg chg="mod">
          <ac:chgData name="Mirjam Aubrey | Longfonds" userId="a930dbf3-98d4-4474-b7be-11a9353086b6" providerId="ADAL" clId="{D273B44E-4DF5-4C5A-83F6-927E5BD2DFA2}" dt="2023-05-30T10:28:10.312" v="869" actId="14100"/>
          <ac:picMkLst>
            <pc:docMk/>
            <pc:sldMk cId="798700235" sldId="258"/>
            <ac:picMk id="7" creationId="{E6737210-8B14-4D69-9B27-737888D6AAE4}"/>
          </ac:picMkLst>
        </pc:picChg>
      </pc:sldChg>
      <pc:sldChg chg="delSp modSp mod">
        <pc:chgData name="Mirjam Aubrey | Longfonds" userId="a930dbf3-98d4-4474-b7be-11a9353086b6" providerId="ADAL" clId="{D273B44E-4DF5-4C5A-83F6-927E5BD2DFA2}" dt="2023-05-30T10:07:04.252" v="815" actId="1076"/>
        <pc:sldMkLst>
          <pc:docMk/>
          <pc:sldMk cId="445810759" sldId="266"/>
        </pc:sldMkLst>
        <pc:spChg chg="del mod">
          <ac:chgData name="Mirjam Aubrey | Longfonds" userId="a930dbf3-98d4-4474-b7be-11a9353086b6" providerId="ADAL" clId="{D273B44E-4DF5-4C5A-83F6-927E5BD2DFA2}" dt="2023-05-30T09:51:59.405" v="473" actId="478"/>
          <ac:spMkLst>
            <pc:docMk/>
            <pc:sldMk cId="445810759" sldId="266"/>
            <ac:spMk id="2" creationId="{8E2BF419-1D1A-7AA6-850E-BDAF0746AF77}"/>
          </ac:spMkLst>
        </pc:spChg>
        <pc:spChg chg="mod">
          <ac:chgData name="Mirjam Aubrey | Longfonds" userId="a930dbf3-98d4-4474-b7be-11a9353086b6" providerId="ADAL" clId="{D273B44E-4DF5-4C5A-83F6-927E5BD2DFA2}" dt="2023-05-30T10:07:04.252" v="815" actId="1076"/>
          <ac:spMkLst>
            <pc:docMk/>
            <pc:sldMk cId="445810759" sldId="266"/>
            <ac:spMk id="8" creationId="{D76EC980-F930-492D-978E-8486B04E780F}"/>
          </ac:spMkLst>
        </pc:spChg>
        <pc:picChg chg="mod">
          <ac:chgData name="Mirjam Aubrey | Longfonds" userId="a930dbf3-98d4-4474-b7be-11a9353086b6" providerId="ADAL" clId="{D273B44E-4DF5-4C5A-83F6-927E5BD2DFA2}" dt="2023-05-30T10:06:49.138" v="813" actId="14100"/>
          <ac:picMkLst>
            <pc:docMk/>
            <pc:sldMk cId="445810759" sldId="266"/>
            <ac:picMk id="7" creationId="{E6737210-8B14-4D69-9B27-737888D6AAE4}"/>
          </ac:picMkLst>
        </pc:picChg>
      </pc:sldChg>
      <pc:sldChg chg="addSp delSp modSp mod">
        <pc:chgData name="Mirjam Aubrey | Longfonds" userId="a930dbf3-98d4-4474-b7be-11a9353086b6" providerId="ADAL" clId="{D273B44E-4DF5-4C5A-83F6-927E5BD2DFA2}" dt="2023-05-30T10:26:54.729" v="863" actId="14100"/>
        <pc:sldMkLst>
          <pc:docMk/>
          <pc:sldMk cId="4122691039" sldId="268"/>
        </pc:sldMkLst>
        <pc:spChg chg="del mod">
          <ac:chgData name="Mirjam Aubrey | Longfonds" userId="a930dbf3-98d4-4474-b7be-11a9353086b6" providerId="ADAL" clId="{D273B44E-4DF5-4C5A-83F6-927E5BD2DFA2}" dt="2023-05-30T10:26:42.602" v="859" actId="478"/>
          <ac:spMkLst>
            <pc:docMk/>
            <pc:sldMk cId="4122691039" sldId="268"/>
            <ac:spMk id="8" creationId="{D76EC980-F930-492D-978E-8486B04E780F}"/>
          </ac:spMkLst>
        </pc:spChg>
        <pc:picChg chg="add mod">
          <ac:chgData name="Mirjam Aubrey | Longfonds" userId="a930dbf3-98d4-4474-b7be-11a9353086b6" providerId="ADAL" clId="{D273B44E-4DF5-4C5A-83F6-927E5BD2DFA2}" dt="2023-05-30T10:26:54.729" v="863" actId="14100"/>
          <ac:picMkLst>
            <pc:docMk/>
            <pc:sldMk cId="4122691039" sldId="268"/>
            <ac:picMk id="3" creationId="{4DDB5928-F641-3664-3DEB-A01F218FCEA3}"/>
          </ac:picMkLst>
        </pc:picChg>
        <pc:picChg chg="del">
          <ac:chgData name="Mirjam Aubrey | Longfonds" userId="a930dbf3-98d4-4474-b7be-11a9353086b6" providerId="ADAL" clId="{D273B44E-4DF5-4C5A-83F6-927E5BD2DFA2}" dt="2023-05-30T10:26:47.963" v="861" actId="478"/>
          <ac:picMkLst>
            <pc:docMk/>
            <pc:sldMk cId="4122691039" sldId="268"/>
            <ac:picMk id="7" creationId="{E6737210-8B14-4D69-9B27-737888D6AAE4}"/>
          </ac:picMkLst>
        </pc:picChg>
      </pc:sldChg>
      <pc:sldChg chg="del">
        <pc:chgData name="Mirjam Aubrey | Longfonds" userId="a930dbf3-98d4-4474-b7be-11a9353086b6" providerId="ADAL" clId="{D273B44E-4DF5-4C5A-83F6-927E5BD2DFA2}" dt="2023-05-30T09:38:23.357" v="14" actId="2696"/>
        <pc:sldMkLst>
          <pc:docMk/>
          <pc:sldMk cId="518667052" sldId="270"/>
        </pc:sldMkLst>
      </pc:sldChg>
      <pc:sldChg chg="modSp del mod">
        <pc:chgData name="Mirjam Aubrey | Longfonds" userId="a930dbf3-98d4-4474-b7be-11a9353086b6" providerId="ADAL" clId="{D273B44E-4DF5-4C5A-83F6-927E5BD2DFA2}" dt="2023-05-30T09:56:44.538" v="534" actId="2696"/>
        <pc:sldMkLst>
          <pc:docMk/>
          <pc:sldMk cId="535553778" sldId="271"/>
        </pc:sldMkLst>
        <pc:spChg chg="mod">
          <ac:chgData name="Mirjam Aubrey | Longfonds" userId="a930dbf3-98d4-4474-b7be-11a9353086b6" providerId="ADAL" clId="{D273B44E-4DF5-4C5A-83F6-927E5BD2DFA2}" dt="2023-05-30T09:53:54.734" v="501" actId="120"/>
          <ac:spMkLst>
            <pc:docMk/>
            <pc:sldMk cId="535553778" sldId="271"/>
            <ac:spMk id="9" creationId="{8AC556F9-DFCC-7B6E-6063-0998ABB01A98}"/>
          </ac:spMkLst>
        </pc:spChg>
      </pc:sldChg>
      <pc:sldChg chg="modSp mod">
        <pc:chgData name="Mirjam Aubrey | Longfonds" userId="a930dbf3-98d4-4474-b7be-11a9353086b6" providerId="ADAL" clId="{D273B44E-4DF5-4C5A-83F6-927E5BD2DFA2}" dt="2023-05-30T10:27:32.809" v="866" actId="1076"/>
        <pc:sldMkLst>
          <pc:docMk/>
          <pc:sldMk cId="1745202981" sldId="273"/>
        </pc:sldMkLst>
        <pc:spChg chg="mod">
          <ac:chgData name="Mirjam Aubrey | Longfonds" userId="a930dbf3-98d4-4474-b7be-11a9353086b6" providerId="ADAL" clId="{D273B44E-4DF5-4C5A-83F6-927E5BD2DFA2}" dt="2023-05-30T10:27:32.809" v="866" actId="1076"/>
          <ac:spMkLst>
            <pc:docMk/>
            <pc:sldMk cId="1745202981" sldId="273"/>
            <ac:spMk id="9" creationId="{8AC556F9-DFCC-7B6E-6063-0998ABB01A98}"/>
          </ac:spMkLst>
        </pc:spChg>
        <pc:picChg chg="mod">
          <ac:chgData name="Mirjam Aubrey | Longfonds" userId="a930dbf3-98d4-4474-b7be-11a9353086b6" providerId="ADAL" clId="{D273B44E-4DF5-4C5A-83F6-927E5BD2DFA2}" dt="2023-05-30T10:05:00.783" v="801" actId="14100"/>
          <ac:picMkLst>
            <pc:docMk/>
            <pc:sldMk cId="1745202981" sldId="273"/>
            <ac:picMk id="7" creationId="{ACED2A25-B384-CF28-202E-C6D1DFF2E051}"/>
          </ac:picMkLst>
        </pc:picChg>
      </pc:sldChg>
      <pc:sldChg chg="modSp mod">
        <pc:chgData name="Mirjam Aubrey | Longfonds" userId="a930dbf3-98d4-4474-b7be-11a9353086b6" providerId="ADAL" clId="{D273B44E-4DF5-4C5A-83F6-927E5BD2DFA2}" dt="2023-05-30T10:05:35.255" v="805" actId="255"/>
        <pc:sldMkLst>
          <pc:docMk/>
          <pc:sldMk cId="807135275" sldId="274"/>
        </pc:sldMkLst>
        <pc:spChg chg="mod">
          <ac:chgData name="Mirjam Aubrey | Longfonds" userId="a930dbf3-98d4-4474-b7be-11a9353086b6" providerId="ADAL" clId="{D273B44E-4DF5-4C5A-83F6-927E5BD2DFA2}" dt="2023-05-30T10:05:35.255" v="805" actId="255"/>
          <ac:spMkLst>
            <pc:docMk/>
            <pc:sldMk cId="807135275" sldId="274"/>
            <ac:spMk id="9" creationId="{8AC556F9-DFCC-7B6E-6063-0998ABB01A98}"/>
          </ac:spMkLst>
        </pc:spChg>
        <pc:picChg chg="mod">
          <ac:chgData name="Mirjam Aubrey | Longfonds" userId="a930dbf3-98d4-4474-b7be-11a9353086b6" providerId="ADAL" clId="{D273B44E-4DF5-4C5A-83F6-927E5BD2DFA2}" dt="2023-05-30T09:57:05.432" v="537" actId="14100"/>
          <ac:picMkLst>
            <pc:docMk/>
            <pc:sldMk cId="807135275" sldId="274"/>
            <ac:picMk id="7" creationId="{ACED2A25-B384-CF28-202E-C6D1DFF2E051}"/>
          </ac:picMkLst>
        </pc:picChg>
      </pc:sldChg>
      <pc:sldChg chg="new del ord">
        <pc:chgData name="Mirjam Aubrey | Longfonds" userId="a930dbf3-98d4-4474-b7be-11a9353086b6" providerId="ADAL" clId="{D273B44E-4DF5-4C5A-83F6-927E5BD2DFA2}" dt="2023-05-30T09:56:27.148" v="533" actId="2696"/>
        <pc:sldMkLst>
          <pc:docMk/>
          <pc:sldMk cId="1464918851" sldId="275"/>
        </pc:sldMkLst>
      </pc:sldChg>
      <pc:sldChg chg="addSp delSp modSp add mod ord delAnim modAnim">
        <pc:chgData name="Mirjam Aubrey | Longfonds" userId="a930dbf3-98d4-4474-b7be-11a9353086b6" providerId="ADAL" clId="{D273B44E-4DF5-4C5A-83F6-927E5BD2DFA2}" dt="2023-05-30T10:17:02.023" v="828"/>
        <pc:sldMkLst>
          <pc:docMk/>
          <pc:sldMk cId="2464393193" sldId="276"/>
        </pc:sldMkLst>
        <pc:spChg chg="del mod">
          <ac:chgData name="Mirjam Aubrey | Longfonds" userId="a930dbf3-98d4-4474-b7be-11a9353086b6" providerId="ADAL" clId="{D273B44E-4DF5-4C5A-83F6-927E5BD2DFA2}" dt="2023-05-30T10:12:24.686" v="822" actId="478"/>
          <ac:spMkLst>
            <pc:docMk/>
            <pc:sldMk cId="2464393193" sldId="276"/>
            <ac:spMk id="2" creationId="{035B4DE5-E780-6589-6DBB-0B053C1C52B0}"/>
          </ac:spMkLst>
        </pc:spChg>
        <pc:spChg chg="del mod">
          <ac:chgData name="Mirjam Aubrey | Longfonds" userId="a930dbf3-98d4-4474-b7be-11a9353086b6" providerId="ADAL" clId="{D273B44E-4DF5-4C5A-83F6-927E5BD2DFA2}" dt="2023-05-30T10:12:15.113" v="818" actId="478"/>
          <ac:spMkLst>
            <pc:docMk/>
            <pc:sldMk cId="2464393193" sldId="276"/>
            <ac:spMk id="3" creationId="{ABD6E4FE-B680-CC1B-71D0-E4DEF3D31639}"/>
          </ac:spMkLst>
        </pc:spChg>
        <pc:spChg chg="add del mod">
          <ac:chgData name="Mirjam Aubrey | Longfonds" userId="a930dbf3-98d4-4474-b7be-11a9353086b6" providerId="ADAL" clId="{D273B44E-4DF5-4C5A-83F6-927E5BD2DFA2}" dt="2023-05-30T10:12:17.002" v="819" actId="478"/>
          <ac:spMkLst>
            <pc:docMk/>
            <pc:sldMk cId="2464393193" sldId="276"/>
            <ac:spMk id="6" creationId="{BE1F4E86-6749-30D0-4A01-1A344CF7E044}"/>
          </ac:spMkLst>
        </pc:spChg>
        <pc:picChg chg="add del mod">
          <ac:chgData name="Mirjam Aubrey | Longfonds" userId="a930dbf3-98d4-4474-b7be-11a9353086b6" providerId="ADAL" clId="{D273B44E-4DF5-4C5A-83F6-927E5BD2DFA2}" dt="2023-05-30T10:16:05.864" v="827" actId="478"/>
          <ac:picMkLst>
            <pc:docMk/>
            <pc:sldMk cId="2464393193" sldId="276"/>
            <ac:picMk id="4" creationId="{49884713-3ABF-49FE-6F1D-71080D058C48}"/>
          </ac:picMkLst>
        </pc:picChg>
        <pc:picChg chg="add mod">
          <ac:chgData name="Mirjam Aubrey | Longfonds" userId="a930dbf3-98d4-4474-b7be-11a9353086b6" providerId="ADAL" clId="{D273B44E-4DF5-4C5A-83F6-927E5BD2DFA2}" dt="2023-05-30T10:17:02.023" v="828"/>
          <ac:picMkLst>
            <pc:docMk/>
            <pc:sldMk cId="2464393193" sldId="276"/>
            <ac:picMk id="7" creationId="{9D347A0E-31C1-C46F-CB8A-BA193A75B902}"/>
          </ac:picMkLst>
        </pc:picChg>
      </pc:sldChg>
      <pc:sldChg chg="modSp add mod">
        <pc:chgData name="Mirjam Aubrey | Longfonds" userId="a930dbf3-98d4-4474-b7be-11a9353086b6" providerId="ADAL" clId="{D273B44E-4DF5-4C5A-83F6-927E5BD2DFA2}" dt="2023-05-30T10:28:19.892" v="870" actId="14100"/>
        <pc:sldMkLst>
          <pc:docMk/>
          <pc:sldMk cId="4100540791" sldId="277"/>
        </pc:sldMkLst>
        <pc:spChg chg="mod">
          <ac:chgData name="Mirjam Aubrey | Longfonds" userId="a930dbf3-98d4-4474-b7be-11a9353086b6" providerId="ADAL" clId="{D273B44E-4DF5-4C5A-83F6-927E5BD2DFA2}" dt="2023-05-30T10:06:00.146" v="808" actId="255"/>
          <ac:spMkLst>
            <pc:docMk/>
            <pc:sldMk cId="4100540791" sldId="277"/>
            <ac:spMk id="9" creationId="{8AC556F9-DFCC-7B6E-6063-0998ABB01A98}"/>
          </ac:spMkLst>
        </pc:spChg>
        <pc:picChg chg="mod">
          <ac:chgData name="Mirjam Aubrey | Longfonds" userId="a930dbf3-98d4-4474-b7be-11a9353086b6" providerId="ADAL" clId="{D273B44E-4DF5-4C5A-83F6-927E5BD2DFA2}" dt="2023-05-30T10:28:19.892" v="870" actId="14100"/>
          <ac:picMkLst>
            <pc:docMk/>
            <pc:sldMk cId="4100540791" sldId="277"/>
            <ac:picMk id="7" creationId="{ACED2A25-B384-CF28-202E-C6D1DFF2E051}"/>
          </ac:picMkLst>
        </pc:picChg>
      </pc:sldChg>
      <pc:sldChg chg="modSp add mod">
        <pc:chgData name="Mirjam Aubrey | Longfonds" userId="a930dbf3-98d4-4474-b7be-11a9353086b6" providerId="ADAL" clId="{D273B44E-4DF5-4C5A-83F6-927E5BD2DFA2}" dt="2023-05-30T10:06:32.044" v="812" actId="13926"/>
        <pc:sldMkLst>
          <pc:docMk/>
          <pc:sldMk cId="398393046" sldId="278"/>
        </pc:sldMkLst>
        <pc:spChg chg="mod">
          <ac:chgData name="Mirjam Aubrey | Longfonds" userId="a930dbf3-98d4-4474-b7be-11a9353086b6" providerId="ADAL" clId="{D273B44E-4DF5-4C5A-83F6-927E5BD2DFA2}" dt="2023-05-30T10:06:32.044" v="812" actId="13926"/>
          <ac:spMkLst>
            <pc:docMk/>
            <pc:sldMk cId="398393046" sldId="278"/>
            <ac:spMk id="9" creationId="{8AC556F9-DFCC-7B6E-6063-0998ABB01A98}"/>
          </ac:spMkLst>
        </pc:spChg>
        <pc:picChg chg="mod">
          <ac:chgData name="Mirjam Aubrey | Longfonds" userId="a930dbf3-98d4-4474-b7be-11a9353086b6" providerId="ADAL" clId="{D273B44E-4DF5-4C5A-83F6-927E5BD2DFA2}" dt="2023-05-30T10:06:10.641" v="809" actId="14100"/>
          <ac:picMkLst>
            <pc:docMk/>
            <pc:sldMk cId="398393046" sldId="278"/>
            <ac:picMk id="7" creationId="{ACED2A25-B384-CF28-202E-C6D1DFF2E051}"/>
          </ac:picMkLst>
        </pc:picChg>
      </pc:sldChg>
      <pc:sldChg chg="addSp delSp modSp add mod ord">
        <pc:chgData name="Mirjam Aubrey | Longfonds" userId="a930dbf3-98d4-4474-b7be-11a9353086b6" providerId="ADAL" clId="{D273B44E-4DF5-4C5A-83F6-927E5BD2DFA2}" dt="2023-05-30T10:24:00.653" v="857" actId="20577"/>
        <pc:sldMkLst>
          <pc:docMk/>
          <pc:sldMk cId="2222656399" sldId="279"/>
        </pc:sldMkLst>
        <pc:spChg chg="add mod">
          <ac:chgData name="Mirjam Aubrey | Longfonds" userId="a930dbf3-98d4-4474-b7be-11a9353086b6" providerId="ADAL" clId="{D273B44E-4DF5-4C5A-83F6-927E5BD2DFA2}" dt="2023-05-30T10:24:00.653" v="857" actId="20577"/>
          <ac:spMkLst>
            <pc:docMk/>
            <pc:sldMk cId="2222656399" sldId="279"/>
            <ac:spMk id="2" creationId="{B6B0D753-B1FC-60FB-E0BC-66205479E1FC}"/>
          </ac:spMkLst>
        </pc:spChg>
        <pc:spChg chg="del mod">
          <ac:chgData name="Mirjam Aubrey | Longfonds" userId="a930dbf3-98d4-4474-b7be-11a9353086b6" providerId="ADAL" clId="{D273B44E-4DF5-4C5A-83F6-927E5BD2DFA2}" dt="2023-05-30T10:21:22.604" v="834"/>
          <ac:spMkLst>
            <pc:docMk/>
            <pc:sldMk cId="2222656399" sldId="279"/>
            <ac:spMk id="8" creationId="{D76EC980-F930-492D-978E-8486B04E780F}"/>
          </ac:spMkLst>
        </pc:spChg>
        <pc:picChg chg="mod">
          <ac:chgData name="Mirjam Aubrey | Longfonds" userId="a930dbf3-98d4-4474-b7be-11a9353086b6" providerId="ADAL" clId="{D273B44E-4DF5-4C5A-83F6-927E5BD2DFA2}" dt="2023-05-30T10:21:26.814" v="835" actId="1076"/>
          <ac:picMkLst>
            <pc:docMk/>
            <pc:sldMk cId="2222656399" sldId="279"/>
            <ac:picMk id="7" creationId="{E6737210-8B14-4D69-9B27-737888D6AAE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87F09B-7ECF-40F0-91C3-1F0FAF68C937}"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8B420E6D-66B2-D84D-8862-75D8B6B092E6}">
      <dgm:prSet/>
      <dgm:spPr/>
      <dgm:t>
        <a:bodyPr/>
        <a:lstStyle/>
        <a:p>
          <a:r>
            <a:rPr lang="en-US" dirty="0" err="1"/>
            <a:t>Energie</a:t>
          </a:r>
          <a:endParaRPr lang="en-US" dirty="0"/>
        </a:p>
      </dgm:t>
    </dgm:pt>
    <dgm:pt modelId="{AC840FA5-A9F1-EF49-A013-A8C7E90ED55A}" type="parTrans" cxnId="{F0A92E90-EA21-BD42-8BDD-B730B79AC0B4}">
      <dgm:prSet/>
      <dgm:spPr/>
      <dgm:t>
        <a:bodyPr/>
        <a:lstStyle/>
        <a:p>
          <a:endParaRPr lang="nl-NL"/>
        </a:p>
      </dgm:t>
    </dgm:pt>
    <dgm:pt modelId="{F0621458-4C42-BB4E-9AFD-8CC1A6CCE366}" type="sibTrans" cxnId="{F0A92E90-EA21-BD42-8BDD-B730B79AC0B4}">
      <dgm:prSet/>
      <dgm:spPr/>
      <dgm:t>
        <a:bodyPr/>
        <a:lstStyle/>
        <a:p>
          <a:endParaRPr lang="nl-NL"/>
        </a:p>
      </dgm:t>
    </dgm:pt>
    <dgm:pt modelId="{1C0C5173-BA0E-B847-9321-8F3546C4FC59}">
      <dgm:prSet/>
      <dgm:spPr/>
      <dgm:t>
        <a:bodyPr/>
        <a:lstStyle/>
        <a:p>
          <a:r>
            <a:rPr lang="en-US" dirty="0" err="1"/>
            <a:t>Ergotherapeut</a:t>
          </a:r>
          <a:endParaRPr lang="en-US" dirty="0"/>
        </a:p>
      </dgm:t>
    </dgm:pt>
    <dgm:pt modelId="{377A9DDE-6776-2148-9F05-1867A7C47230}" type="parTrans" cxnId="{CA0A8C40-70FE-FE4E-BF5F-27A66A11F606}">
      <dgm:prSet/>
      <dgm:spPr/>
      <dgm:t>
        <a:bodyPr/>
        <a:lstStyle/>
        <a:p>
          <a:endParaRPr lang="nl-NL"/>
        </a:p>
      </dgm:t>
    </dgm:pt>
    <dgm:pt modelId="{9DE7F912-A956-AC41-A670-A432113899C3}" type="sibTrans" cxnId="{CA0A8C40-70FE-FE4E-BF5F-27A66A11F606}">
      <dgm:prSet/>
      <dgm:spPr/>
      <dgm:t>
        <a:bodyPr/>
        <a:lstStyle/>
        <a:p>
          <a:endParaRPr lang="nl-NL"/>
        </a:p>
      </dgm:t>
    </dgm:pt>
    <dgm:pt modelId="{5C66E9EC-119F-CA4C-B156-40345058586D}">
      <dgm:prSet/>
      <dgm:spPr/>
      <dgm:t>
        <a:bodyPr/>
        <a:lstStyle/>
        <a:p>
          <a:r>
            <a:rPr lang="en-US" dirty="0" err="1"/>
            <a:t>Fysiotherapeut</a:t>
          </a:r>
          <a:endParaRPr lang="en-US" dirty="0"/>
        </a:p>
      </dgm:t>
    </dgm:pt>
    <dgm:pt modelId="{290209FA-C621-F345-89FA-A28538B375FD}" type="parTrans" cxnId="{50CFAB35-6667-A74D-B9A3-5C7E88ADD116}">
      <dgm:prSet/>
      <dgm:spPr/>
    </dgm:pt>
    <dgm:pt modelId="{EACC6521-526F-904C-A0AD-C51BA48408BD}" type="sibTrans" cxnId="{50CFAB35-6667-A74D-B9A3-5C7E88ADD116}">
      <dgm:prSet/>
      <dgm:spPr/>
    </dgm:pt>
    <dgm:pt modelId="{0271FE52-164D-A444-B638-6967878DB403}" type="pres">
      <dgm:prSet presAssocID="{AA87F09B-7ECF-40F0-91C3-1F0FAF68C937}" presName="linear" presStyleCnt="0">
        <dgm:presLayoutVars>
          <dgm:animLvl val="lvl"/>
          <dgm:resizeHandles val="exact"/>
        </dgm:presLayoutVars>
      </dgm:prSet>
      <dgm:spPr/>
      <dgm:t>
        <a:bodyPr/>
        <a:lstStyle/>
        <a:p>
          <a:endParaRPr lang="nl-NL"/>
        </a:p>
      </dgm:t>
    </dgm:pt>
    <dgm:pt modelId="{88E07A2E-8756-EC48-B2A9-25CA95BD398E}" type="pres">
      <dgm:prSet presAssocID="{8B420E6D-66B2-D84D-8862-75D8B6B092E6}" presName="parentText" presStyleLbl="node1" presStyleIdx="0" presStyleCnt="3">
        <dgm:presLayoutVars>
          <dgm:chMax val="0"/>
          <dgm:bulletEnabled val="1"/>
        </dgm:presLayoutVars>
      </dgm:prSet>
      <dgm:spPr/>
      <dgm:t>
        <a:bodyPr/>
        <a:lstStyle/>
        <a:p>
          <a:endParaRPr lang="nl-NL"/>
        </a:p>
      </dgm:t>
    </dgm:pt>
    <dgm:pt modelId="{CF30DCB2-13ED-DB44-B5EE-F9D31D1CA6EB}" type="pres">
      <dgm:prSet presAssocID="{F0621458-4C42-BB4E-9AFD-8CC1A6CCE366}" presName="spacer" presStyleCnt="0"/>
      <dgm:spPr/>
    </dgm:pt>
    <dgm:pt modelId="{A9176AC7-8B8A-7448-BC59-003059A2EAD9}" type="pres">
      <dgm:prSet presAssocID="{1C0C5173-BA0E-B847-9321-8F3546C4FC59}" presName="parentText" presStyleLbl="node1" presStyleIdx="1" presStyleCnt="3">
        <dgm:presLayoutVars>
          <dgm:chMax val="0"/>
          <dgm:bulletEnabled val="1"/>
        </dgm:presLayoutVars>
      </dgm:prSet>
      <dgm:spPr/>
      <dgm:t>
        <a:bodyPr/>
        <a:lstStyle/>
        <a:p>
          <a:endParaRPr lang="nl-NL"/>
        </a:p>
      </dgm:t>
    </dgm:pt>
    <dgm:pt modelId="{EC5A9D4D-066C-4846-99D3-9231FEA40A2B}" type="pres">
      <dgm:prSet presAssocID="{9DE7F912-A956-AC41-A670-A432113899C3}" presName="spacer" presStyleCnt="0"/>
      <dgm:spPr/>
    </dgm:pt>
    <dgm:pt modelId="{2DE74248-8A3D-1F4E-BA78-8E3EF23D4E52}" type="pres">
      <dgm:prSet presAssocID="{5C66E9EC-119F-CA4C-B156-40345058586D}" presName="parentText" presStyleLbl="node1" presStyleIdx="2" presStyleCnt="3">
        <dgm:presLayoutVars>
          <dgm:chMax val="0"/>
          <dgm:bulletEnabled val="1"/>
        </dgm:presLayoutVars>
      </dgm:prSet>
      <dgm:spPr/>
      <dgm:t>
        <a:bodyPr/>
        <a:lstStyle/>
        <a:p>
          <a:endParaRPr lang="nl-NL"/>
        </a:p>
      </dgm:t>
    </dgm:pt>
  </dgm:ptLst>
  <dgm:cxnLst>
    <dgm:cxn modelId="{CA0A8C40-70FE-FE4E-BF5F-27A66A11F606}" srcId="{AA87F09B-7ECF-40F0-91C3-1F0FAF68C937}" destId="{1C0C5173-BA0E-B847-9321-8F3546C4FC59}" srcOrd="1" destOrd="0" parTransId="{377A9DDE-6776-2148-9F05-1867A7C47230}" sibTransId="{9DE7F912-A956-AC41-A670-A432113899C3}"/>
    <dgm:cxn modelId="{F0A92E90-EA21-BD42-8BDD-B730B79AC0B4}" srcId="{AA87F09B-7ECF-40F0-91C3-1F0FAF68C937}" destId="{8B420E6D-66B2-D84D-8862-75D8B6B092E6}" srcOrd="0" destOrd="0" parTransId="{AC840FA5-A9F1-EF49-A013-A8C7E90ED55A}" sibTransId="{F0621458-4C42-BB4E-9AFD-8CC1A6CCE366}"/>
    <dgm:cxn modelId="{656F137C-8754-2344-9FAB-3EFD0416B824}" type="presOf" srcId="{1C0C5173-BA0E-B847-9321-8F3546C4FC59}" destId="{A9176AC7-8B8A-7448-BC59-003059A2EAD9}" srcOrd="0" destOrd="0" presId="urn:microsoft.com/office/officeart/2005/8/layout/vList2"/>
    <dgm:cxn modelId="{758F4B61-C6E1-B74B-9FF1-ECC38164CB28}" type="presOf" srcId="{5C66E9EC-119F-CA4C-B156-40345058586D}" destId="{2DE74248-8A3D-1F4E-BA78-8E3EF23D4E52}" srcOrd="0" destOrd="0" presId="urn:microsoft.com/office/officeart/2005/8/layout/vList2"/>
    <dgm:cxn modelId="{AA0E1D64-D2D4-204E-AB2F-B3BD613810C8}" type="presOf" srcId="{AA87F09B-7ECF-40F0-91C3-1F0FAF68C937}" destId="{0271FE52-164D-A444-B638-6967878DB403}" srcOrd="0" destOrd="0" presId="urn:microsoft.com/office/officeart/2005/8/layout/vList2"/>
    <dgm:cxn modelId="{70552532-63F8-C64D-A620-BD222560C639}" type="presOf" srcId="{8B420E6D-66B2-D84D-8862-75D8B6B092E6}" destId="{88E07A2E-8756-EC48-B2A9-25CA95BD398E}" srcOrd="0" destOrd="0" presId="urn:microsoft.com/office/officeart/2005/8/layout/vList2"/>
    <dgm:cxn modelId="{50CFAB35-6667-A74D-B9A3-5C7E88ADD116}" srcId="{AA87F09B-7ECF-40F0-91C3-1F0FAF68C937}" destId="{5C66E9EC-119F-CA4C-B156-40345058586D}" srcOrd="2" destOrd="0" parTransId="{290209FA-C621-F345-89FA-A28538B375FD}" sibTransId="{EACC6521-526F-904C-A0AD-C51BA48408BD}"/>
    <dgm:cxn modelId="{0399991C-A990-9140-82BE-12CF9DFA99AD}" type="presParOf" srcId="{0271FE52-164D-A444-B638-6967878DB403}" destId="{88E07A2E-8756-EC48-B2A9-25CA95BD398E}" srcOrd="0" destOrd="0" presId="urn:microsoft.com/office/officeart/2005/8/layout/vList2"/>
    <dgm:cxn modelId="{7853A4F4-7EE0-FB4F-90DC-9CB26D16032A}" type="presParOf" srcId="{0271FE52-164D-A444-B638-6967878DB403}" destId="{CF30DCB2-13ED-DB44-B5EE-F9D31D1CA6EB}" srcOrd="1" destOrd="0" presId="urn:microsoft.com/office/officeart/2005/8/layout/vList2"/>
    <dgm:cxn modelId="{56BD044B-A0C4-274E-9EC1-D61BD361AF58}" type="presParOf" srcId="{0271FE52-164D-A444-B638-6967878DB403}" destId="{A9176AC7-8B8A-7448-BC59-003059A2EAD9}" srcOrd="2" destOrd="0" presId="urn:microsoft.com/office/officeart/2005/8/layout/vList2"/>
    <dgm:cxn modelId="{776C16EE-92EB-A64D-A608-1AEB912D6762}" type="presParOf" srcId="{0271FE52-164D-A444-B638-6967878DB403}" destId="{EC5A9D4D-066C-4846-99D3-9231FEA40A2B}" srcOrd="3" destOrd="0" presId="urn:microsoft.com/office/officeart/2005/8/layout/vList2"/>
    <dgm:cxn modelId="{EFEB6342-7674-B94A-AC0A-40DFE0992BCC}" type="presParOf" srcId="{0271FE52-164D-A444-B638-6967878DB403}" destId="{2DE74248-8A3D-1F4E-BA78-8E3EF23D4E5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87F09B-7ECF-40F0-91C3-1F0FAF68C937}"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6120C369-63C8-4099-8B9D-DB23297E15B7}">
      <dgm:prSet/>
      <dgm:spPr/>
      <dgm:t>
        <a:bodyPr/>
        <a:lstStyle/>
        <a:p>
          <a:r>
            <a:rPr lang="en-US" dirty="0" err="1"/>
            <a:t>Traplift</a:t>
          </a:r>
          <a:r>
            <a:rPr lang="en-US" dirty="0"/>
            <a:t> </a:t>
          </a:r>
        </a:p>
      </dgm:t>
    </dgm:pt>
    <dgm:pt modelId="{131A1B9B-30C2-40C3-9676-4B670EC50894}" type="parTrans" cxnId="{A9DAE931-7435-40B8-9F5E-0CC6D5BC55AC}">
      <dgm:prSet/>
      <dgm:spPr/>
      <dgm:t>
        <a:bodyPr/>
        <a:lstStyle/>
        <a:p>
          <a:endParaRPr lang="en-US"/>
        </a:p>
      </dgm:t>
    </dgm:pt>
    <dgm:pt modelId="{C76B7D5C-9DEB-4B01-BC9E-5833CBDB248F}" type="sibTrans" cxnId="{A9DAE931-7435-40B8-9F5E-0CC6D5BC55AC}">
      <dgm:prSet/>
      <dgm:spPr/>
      <dgm:t>
        <a:bodyPr/>
        <a:lstStyle/>
        <a:p>
          <a:endParaRPr lang="en-US"/>
        </a:p>
      </dgm:t>
    </dgm:pt>
    <dgm:pt modelId="{005994C7-892A-4E94-85EC-C1E3C08222D0}">
      <dgm:prSet/>
      <dgm:spPr/>
      <dgm:t>
        <a:bodyPr/>
        <a:lstStyle/>
        <a:p>
          <a:r>
            <a:rPr lang="en-US" dirty="0" err="1"/>
            <a:t>Scootmobiel</a:t>
          </a:r>
          <a:endParaRPr lang="en-US" dirty="0"/>
        </a:p>
      </dgm:t>
    </dgm:pt>
    <dgm:pt modelId="{E5FF6FAD-0B40-4D34-B9E6-8E5F6610760A}" type="parTrans" cxnId="{F6B7E420-D634-478B-9E44-AAE9D483EC21}">
      <dgm:prSet/>
      <dgm:spPr/>
      <dgm:t>
        <a:bodyPr/>
        <a:lstStyle/>
        <a:p>
          <a:endParaRPr lang="en-US"/>
        </a:p>
      </dgm:t>
    </dgm:pt>
    <dgm:pt modelId="{152484AE-629E-4C00-ABA8-DCBD2CF389A2}" type="sibTrans" cxnId="{F6B7E420-D634-478B-9E44-AAE9D483EC21}">
      <dgm:prSet/>
      <dgm:spPr/>
      <dgm:t>
        <a:bodyPr/>
        <a:lstStyle/>
        <a:p>
          <a:endParaRPr lang="en-US"/>
        </a:p>
      </dgm:t>
    </dgm:pt>
    <dgm:pt modelId="{1C0C5173-BA0E-B847-9321-8F3546C4FC59}">
      <dgm:prSet/>
      <dgm:spPr/>
      <dgm:t>
        <a:bodyPr/>
        <a:lstStyle/>
        <a:p>
          <a:r>
            <a:rPr lang="en-US" dirty="0" err="1"/>
            <a:t>Parkeerkaart</a:t>
          </a:r>
          <a:endParaRPr lang="en-US" dirty="0"/>
        </a:p>
      </dgm:t>
    </dgm:pt>
    <dgm:pt modelId="{377A9DDE-6776-2148-9F05-1867A7C47230}" type="parTrans" cxnId="{CA0A8C40-70FE-FE4E-BF5F-27A66A11F606}">
      <dgm:prSet/>
      <dgm:spPr/>
      <dgm:t>
        <a:bodyPr/>
        <a:lstStyle/>
        <a:p>
          <a:endParaRPr lang="nl-NL"/>
        </a:p>
      </dgm:t>
    </dgm:pt>
    <dgm:pt modelId="{9DE7F912-A956-AC41-A670-A432113899C3}" type="sibTrans" cxnId="{CA0A8C40-70FE-FE4E-BF5F-27A66A11F606}">
      <dgm:prSet/>
      <dgm:spPr/>
      <dgm:t>
        <a:bodyPr/>
        <a:lstStyle/>
        <a:p>
          <a:endParaRPr lang="nl-NL"/>
        </a:p>
      </dgm:t>
    </dgm:pt>
    <dgm:pt modelId="{B1571DCA-4ABB-5245-B457-1AA29ACD00BB}">
      <dgm:prSet/>
      <dgm:spPr/>
      <dgm:t>
        <a:bodyPr/>
        <a:lstStyle/>
        <a:p>
          <a:r>
            <a:rPr lang="en-US" dirty="0" err="1"/>
            <a:t>Huishoudelijke</a:t>
          </a:r>
          <a:r>
            <a:rPr lang="en-US" dirty="0"/>
            <a:t> </a:t>
          </a:r>
          <a:r>
            <a:rPr lang="en-US" dirty="0" err="1"/>
            <a:t>hulp</a:t>
          </a:r>
          <a:endParaRPr lang="en-US" dirty="0"/>
        </a:p>
      </dgm:t>
    </dgm:pt>
    <dgm:pt modelId="{343372B0-2BB7-DA41-B783-794A191BFF12}" type="parTrans" cxnId="{82C8E8A6-7F9F-AC44-96F7-357DEFB0F29D}">
      <dgm:prSet/>
      <dgm:spPr/>
      <dgm:t>
        <a:bodyPr/>
        <a:lstStyle/>
        <a:p>
          <a:endParaRPr lang="nl-NL"/>
        </a:p>
      </dgm:t>
    </dgm:pt>
    <dgm:pt modelId="{2612D59C-1B0C-8043-AFA1-73B737186F02}" type="sibTrans" cxnId="{82C8E8A6-7F9F-AC44-96F7-357DEFB0F29D}">
      <dgm:prSet/>
      <dgm:spPr/>
      <dgm:t>
        <a:bodyPr/>
        <a:lstStyle/>
        <a:p>
          <a:endParaRPr lang="nl-NL"/>
        </a:p>
      </dgm:t>
    </dgm:pt>
    <dgm:pt modelId="{411B9CFF-51AC-B74C-B814-1ADDF032F346}">
      <dgm:prSet/>
      <dgm:spPr/>
      <dgm:t>
        <a:bodyPr/>
        <a:lstStyle/>
        <a:p>
          <a:r>
            <a:rPr lang="en-US" dirty="0" err="1"/>
            <a:t>Alles</a:t>
          </a:r>
          <a:r>
            <a:rPr lang="en-US" dirty="0"/>
            <a:t> om je </a:t>
          </a:r>
          <a:r>
            <a:rPr lang="en-US" dirty="0" err="1"/>
            <a:t>heen</a:t>
          </a:r>
          <a:endParaRPr lang="en-US" dirty="0"/>
        </a:p>
      </dgm:t>
    </dgm:pt>
    <dgm:pt modelId="{B95C878B-ECAA-214A-BBC0-15F6427C2991}" type="parTrans" cxnId="{AFC76B56-176C-0749-85A6-084E53FC5DB1}">
      <dgm:prSet/>
      <dgm:spPr/>
      <dgm:t>
        <a:bodyPr/>
        <a:lstStyle/>
        <a:p>
          <a:endParaRPr lang="nl-NL"/>
        </a:p>
      </dgm:t>
    </dgm:pt>
    <dgm:pt modelId="{5429A6DE-25A7-014D-BA89-06B0C25593B4}" type="sibTrans" cxnId="{AFC76B56-176C-0749-85A6-084E53FC5DB1}">
      <dgm:prSet/>
      <dgm:spPr/>
      <dgm:t>
        <a:bodyPr/>
        <a:lstStyle/>
        <a:p>
          <a:endParaRPr lang="nl-NL"/>
        </a:p>
      </dgm:t>
    </dgm:pt>
    <dgm:pt modelId="{CEF300F6-30C7-2149-943D-F994EBD3664B}">
      <dgm:prSet/>
      <dgm:spPr/>
      <dgm:t>
        <a:bodyPr/>
        <a:lstStyle/>
        <a:p>
          <a:r>
            <a:rPr lang="en-US" dirty="0"/>
            <a:t>Via WMO-</a:t>
          </a:r>
          <a:r>
            <a:rPr lang="en-US" dirty="0" err="1"/>
            <a:t>loket</a:t>
          </a:r>
          <a:r>
            <a:rPr lang="en-US" dirty="0"/>
            <a:t> van je </a:t>
          </a:r>
          <a:r>
            <a:rPr lang="en-US" dirty="0" err="1"/>
            <a:t>gemeente</a:t>
          </a:r>
          <a:r>
            <a:rPr lang="en-US" dirty="0"/>
            <a:t> </a:t>
          </a:r>
        </a:p>
      </dgm:t>
    </dgm:pt>
    <dgm:pt modelId="{83C5E615-FE6B-1847-A25A-EB12D4466DED}" type="parTrans" cxnId="{FCACEF70-E55A-5642-B8F1-D4884113F9EC}">
      <dgm:prSet/>
      <dgm:spPr/>
      <dgm:t>
        <a:bodyPr/>
        <a:lstStyle/>
        <a:p>
          <a:endParaRPr lang="nl-NL"/>
        </a:p>
      </dgm:t>
    </dgm:pt>
    <dgm:pt modelId="{01F329E0-F396-A84F-920E-13C20303D5E3}" type="sibTrans" cxnId="{FCACEF70-E55A-5642-B8F1-D4884113F9EC}">
      <dgm:prSet/>
      <dgm:spPr/>
      <dgm:t>
        <a:bodyPr/>
        <a:lstStyle/>
        <a:p>
          <a:endParaRPr lang="nl-NL"/>
        </a:p>
      </dgm:t>
    </dgm:pt>
    <dgm:pt modelId="{0271FE52-164D-A444-B638-6967878DB403}" type="pres">
      <dgm:prSet presAssocID="{AA87F09B-7ECF-40F0-91C3-1F0FAF68C937}" presName="linear" presStyleCnt="0">
        <dgm:presLayoutVars>
          <dgm:animLvl val="lvl"/>
          <dgm:resizeHandles val="exact"/>
        </dgm:presLayoutVars>
      </dgm:prSet>
      <dgm:spPr/>
      <dgm:t>
        <a:bodyPr/>
        <a:lstStyle/>
        <a:p>
          <a:endParaRPr lang="nl-NL"/>
        </a:p>
      </dgm:t>
    </dgm:pt>
    <dgm:pt modelId="{15BAAFF0-F66A-2D4F-BA4A-048321C70DA9}" type="pres">
      <dgm:prSet presAssocID="{411B9CFF-51AC-B74C-B814-1ADDF032F346}" presName="parentText" presStyleLbl="node1" presStyleIdx="0" presStyleCnt="6">
        <dgm:presLayoutVars>
          <dgm:chMax val="0"/>
          <dgm:bulletEnabled val="1"/>
        </dgm:presLayoutVars>
      </dgm:prSet>
      <dgm:spPr/>
      <dgm:t>
        <a:bodyPr/>
        <a:lstStyle/>
        <a:p>
          <a:endParaRPr lang="nl-NL"/>
        </a:p>
      </dgm:t>
    </dgm:pt>
    <dgm:pt modelId="{590AF900-D46B-5A43-8B2F-0E6AAD35E13B}" type="pres">
      <dgm:prSet presAssocID="{5429A6DE-25A7-014D-BA89-06B0C25593B4}" presName="spacer" presStyleCnt="0"/>
      <dgm:spPr/>
    </dgm:pt>
    <dgm:pt modelId="{80A44E9C-4977-D549-A6B1-2DA3BEBDA867}" type="pres">
      <dgm:prSet presAssocID="{B1571DCA-4ABB-5245-B457-1AA29ACD00BB}" presName="parentText" presStyleLbl="node1" presStyleIdx="1" presStyleCnt="6">
        <dgm:presLayoutVars>
          <dgm:chMax val="0"/>
          <dgm:bulletEnabled val="1"/>
        </dgm:presLayoutVars>
      </dgm:prSet>
      <dgm:spPr/>
      <dgm:t>
        <a:bodyPr/>
        <a:lstStyle/>
        <a:p>
          <a:endParaRPr lang="nl-NL"/>
        </a:p>
      </dgm:t>
    </dgm:pt>
    <dgm:pt modelId="{E4FCD5D9-F310-8C49-94C4-DEC9E8A24A2A}" type="pres">
      <dgm:prSet presAssocID="{2612D59C-1B0C-8043-AFA1-73B737186F02}" presName="spacer" presStyleCnt="0"/>
      <dgm:spPr/>
    </dgm:pt>
    <dgm:pt modelId="{A9176AC7-8B8A-7448-BC59-003059A2EAD9}" type="pres">
      <dgm:prSet presAssocID="{1C0C5173-BA0E-B847-9321-8F3546C4FC59}" presName="parentText" presStyleLbl="node1" presStyleIdx="2" presStyleCnt="6">
        <dgm:presLayoutVars>
          <dgm:chMax val="0"/>
          <dgm:bulletEnabled val="1"/>
        </dgm:presLayoutVars>
      </dgm:prSet>
      <dgm:spPr/>
      <dgm:t>
        <a:bodyPr/>
        <a:lstStyle/>
        <a:p>
          <a:endParaRPr lang="nl-NL"/>
        </a:p>
      </dgm:t>
    </dgm:pt>
    <dgm:pt modelId="{C04566AB-CC8D-2444-B09D-30468E88895F}" type="pres">
      <dgm:prSet presAssocID="{9DE7F912-A956-AC41-A670-A432113899C3}" presName="spacer" presStyleCnt="0"/>
      <dgm:spPr/>
    </dgm:pt>
    <dgm:pt modelId="{9555B1ED-F0D0-DF4C-A31B-F478A95656E4}" type="pres">
      <dgm:prSet presAssocID="{6120C369-63C8-4099-8B9D-DB23297E15B7}" presName="parentText" presStyleLbl="node1" presStyleIdx="3" presStyleCnt="6">
        <dgm:presLayoutVars>
          <dgm:chMax val="0"/>
          <dgm:bulletEnabled val="1"/>
        </dgm:presLayoutVars>
      </dgm:prSet>
      <dgm:spPr/>
      <dgm:t>
        <a:bodyPr/>
        <a:lstStyle/>
        <a:p>
          <a:endParaRPr lang="nl-NL"/>
        </a:p>
      </dgm:t>
    </dgm:pt>
    <dgm:pt modelId="{9E403F25-5CB1-4F48-BBBD-20385B649BD9}" type="pres">
      <dgm:prSet presAssocID="{C76B7D5C-9DEB-4B01-BC9E-5833CBDB248F}" presName="spacer" presStyleCnt="0"/>
      <dgm:spPr/>
    </dgm:pt>
    <dgm:pt modelId="{D3FD490E-2848-144B-AB7B-4ECC07F210AE}" type="pres">
      <dgm:prSet presAssocID="{005994C7-892A-4E94-85EC-C1E3C08222D0}" presName="parentText" presStyleLbl="node1" presStyleIdx="4" presStyleCnt="6">
        <dgm:presLayoutVars>
          <dgm:chMax val="0"/>
          <dgm:bulletEnabled val="1"/>
        </dgm:presLayoutVars>
      </dgm:prSet>
      <dgm:spPr/>
      <dgm:t>
        <a:bodyPr/>
        <a:lstStyle/>
        <a:p>
          <a:endParaRPr lang="nl-NL"/>
        </a:p>
      </dgm:t>
    </dgm:pt>
    <dgm:pt modelId="{D1004BE4-F66D-C04B-8DEA-6701B304F7C3}" type="pres">
      <dgm:prSet presAssocID="{152484AE-629E-4C00-ABA8-DCBD2CF389A2}" presName="spacer" presStyleCnt="0"/>
      <dgm:spPr/>
    </dgm:pt>
    <dgm:pt modelId="{AF4B15A5-5F54-4C4E-9E7A-1B5200D85556}" type="pres">
      <dgm:prSet presAssocID="{CEF300F6-30C7-2149-943D-F994EBD3664B}" presName="parentText" presStyleLbl="node1" presStyleIdx="5" presStyleCnt="6">
        <dgm:presLayoutVars>
          <dgm:chMax val="0"/>
          <dgm:bulletEnabled val="1"/>
        </dgm:presLayoutVars>
      </dgm:prSet>
      <dgm:spPr/>
      <dgm:t>
        <a:bodyPr/>
        <a:lstStyle/>
        <a:p>
          <a:endParaRPr lang="nl-NL"/>
        </a:p>
      </dgm:t>
    </dgm:pt>
  </dgm:ptLst>
  <dgm:cxnLst>
    <dgm:cxn modelId="{A1480AA0-1A39-8E40-AE49-A6B0F23561A3}" type="presOf" srcId="{CEF300F6-30C7-2149-943D-F994EBD3664B}" destId="{AF4B15A5-5F54-4C4E-9E7A-1B5200D85556}" srcOrd="0" destOrd="0" presId="urn:microsoft.com/office/officeart/2005/8/layout/vList2"/>
    <dgm:cxn modelId="{A9DAE931-7435-40B8-9F5E-0CC6D5BC55AC}" srcId="{AA87F09B-7ECF-40F0-91C3-1F0FAF68C937}" destId="{6120C369-63C8-4099-8B9D-DB23297E15B7}" srcOrd="3" destOrd="0" parTransId="{131A1B9B-30C2-40C3-9676-4B670EC50894}" sibTransId="{C76B7D5C-9DEB-4B01-BC9E-5833CBDB248F}"/>
    <dgm:cxn modelId="{CA0A8C40-70FE-FE4E-BF5F-27A66A11F606}" srcId="{AA87F09B-7ECF-40F0-91C3-1F0FAF68C937}" destId="{1C0C5173-BA0E-B847-9321-8F3546C4FC59}" srcOrd="2" destOrd="0" parTransId="{377A9DDE-6776-2148-9F05-1867A7C47230}" sibTransId="{9DE7F912-A956-AC41-A670-A432113899C3}"/>
    <dgm:cxn modelId="{F6B7E420-D634-478B-9E44-AAE9D483EC21}" srcId="{AA87F09B-7ECF-40F0-91C3-1F0FAF68C937}" destId="{005994C7-892A-4E94-85EC-C1E3C08222D0}" srcOrd="4" destOrd="0" parTransId="{E5FF6FAD-0B40-4D34-B9E6-8E5F6610760A}" sibTransId="{152484AE-629E-4C00-ABA8-DCBD2CF389A2}"/>
    <dgm:cxn modelId="{004196BA-8105-B14D-8ED7-71EE0EE716A9}" type="presOf" srcId="{6120C369-63C8-4099-8B9D-DB23297E15B7}" destId="{9555B1ED-F0D0-DF4C-A31B-F478A95656E4}" srcOrd="0" destOrd="0" presId="urn:microsoft.com/office/officeart/2005/8/layout/vList2"/>
    <dgm:cxn modelId="{82C8E8A6-7F9F-AC44-96F7-357DEFB0F29D}" srcId="{AA87F09B-7ECF-40F0-91C3-1F0FAF68C937}" destId="{B1571DCA-4ABB-5245-B457-1AA29ACD00BB}" srcOrd="1" destOrd="0" parTransId="{343372B0-2BB7-DA41-B783-794A191BFF12}" sibTransId="{2612D59C-1B0C-8043-AFA1-73B737186F02}"/>
    <dgm:cxn modelId="{656F137C-8754-2344-9FAB-3EFD0416B824}" type="presOf" srcId="{1C0C5173-BA0E-B847-9321-8F3546C4FC59}" destId="{A9176AC7-8B8A-7448-BC59-003059A2EAD9}" srcOrd="0" destOrd="0" presId="urn:microsoft.com/office/officeart/2005/8/layout/vList2"/>
    <dgm:cxn modelId="{FCACEF70-E55A-5642-B8F1-D4884113F9EC}" srcId="{AA87F09B-7ECF-40F0-91C3-1F0FAF68C937}" destId="{CEF300F6-30C7-2149-943D-F994EBD3664B}" srcOrd="5" destOrd="0" parTransId="{83C5E615-FE6B-1847-A25A-EB12D4466DED}" sibTransId="{01F329E0-F396-A84F-920E-13C20303D5E3}"/>
    <dgm:cxn modelId="{AA0E1D64-D2D4-204E-AB2F-B3BD613810C8}" type="presOf" srcId="{AA87F09B-7ECF-40F0-91C3-1F0FAF68C937}" destId="{0271FE52-164D-A444-B638-6967878DB403}" srcOrd="0" destOrd="0" presId="urn:microsoft.com/office/officeart/2005/8/layout/vList2"/>
    <dgm:cxn modelId="{27B1A966-B256-6540-87B3-031244850119}" type="presOf" srcId="{B1571DCA-4ABB-5245-B457-1AA29ACD00BB}" destId="{80A44E9C-4977-D549-A6B1-2DA3BEBDA867}" srcOrd="0" destOrd="0" presId="urn:microsoft.com/office/officeart/2005/8/layout/vList2"/>
    <dgm:cxn modelId="{9B470FF7-F9D9-124E-A911-5DDB6ED2E2A5}" type="presOf" srcId="{005994C7-892A-4E94-85EC-C1E3C08222D0}" destId="{D3FD490E-2848-144B-AB7B-4ECC07F210AE}" srcOrd="0" destOrd="0" presId="urn:microsoft.com/office/officeart/2005/8/layout/vList2"/>
    <dgm:cxn modelId="{E362A827-2884-E04F-A08A-01B2BFCEFAC3}" type="presOf" srcId="{411B9CFF-51AC-B74C-B814-1ADDF032F346}" destId="{15BAAFF0-F66A-2D4F-BA4A-048321C70DA9}" srcOrd="0" destOrd="0" presId="urn:microsoft.com/office/officeart/2005/8/layout/vList2"/>
    <dgm:cxn modelId="{AFC76B56-176C-0749-85A6-084E53FC5DB1}" srcId="{AA87F09B-7ECF-40F0-91C3-1F0FAF68C937}" destId="{411B9CFF-51AC-B74C-B814-1ADDF032F346}" srcOrd="0" destOrd="0" parTransId="{B95C878B-ECAA-214A-BBC0-15F6427C2991}" sibTransId="{5429A6DE-25A7-014D-BA89-06B0C25593B4}"/>
    <dgm:cxn modelId="{4F554217-75BD-3343-9E5E-F0CF4E2ECBE0}" type="presParOf" srcId="{0271FE52-164D-A444-B638-6967878DB403}" destId="{15BAAFF0-F66A-2D4F-BA4A-048321C70DA9}" srcOrd="0" destOrd="0" presId="urn:microsoft.com/office/officeart/2005/8/layout/vList2"/>
    <dgm:cxn modelId="{F715C248-FF07-AE4C-9EE8-D01A99DC2F35}" type="presParOf" srcId="{0271FE52-164D-A444-B638-6967878DB403}" destId="{590AF900-D46B-5A43-8B2F-0E6AAD35E13B}" srcOrd="1" destOrd="0" presId="urn:microsoft.com/office/officeart/2005/8/layout/vList2"/>
    <dgm:cxn modelId="{CFE66593-0D5F-6C4F-AEAB-87C31748D62D}" type="presParOf" srcId="{0271FE52-164D-A444-B638-6967878DB403}" destId="{80A44E9C-4977-D549-A6B1-2DA3BEBDA867}" srcOrd="2" destOrd="0" presId="urn:microsoft.com/office/officeart/2005/8/layout/vList2"/>
    <dgm:cxn modelId="{7B5FA259-7AD6-1149-9A44-BFCB45255AEA}" type="presParOf" srcId="{0271FE52-164D-A444-B638-6967878DB403}" destId="{E4FCD5D9-F310-8C49-94C4-DEC9E8A24A2A}" srcOrd="3" destOrd="0" presId="urn:microsoft.com/office/officeart/2005/8/layout/vList2"/>
    <dgm:cxn modelId="{56BD044B-A0C4-274E-9EC1-D61BD361AF58}" type="presParOf" srcId="{0271FE52-164D-A444-B638-6967878DB403}" destId="{A9176AC7-8B8A-7448-BC59-003059A2EAD9}" srcOrd="4" destOrd="0" presId="urn:microsoft.com/office/officeart/2005/8/layout/vList2"/>
    <dgm:cxn modelId="{1AB775E2-37D8-F745-BF83-920345A85152}" type="presParOf" srcId="{0271FE52-164D-A444-B638-6967878DB403}" destId="{C04566AB-CC8D-2444-B09D-30468E88895F}" srcOrd="5" destOrd="0" presId="urn:microsoft.com/office/officeart/2005/8/layout/vList2"/>
    <dgm:cxn modelId="{777E2CE9-332E-2E4F-918C-3BE86C5D802B}" type="presParOf" srcId="{0271FE52-164D-A444-B638-6967878DB403}" destId="{9555B1ED-F0D0-DF4C-A31B-F478A95656E4}" srcOrd="6" destOrd="0" presId="urn:microsoft.com/office/officeart/2005/8/layout/vList2"/>
    <dgm:cxn modelId="{CFAD9A66-299A-F94B-863C-5B7E6ABF3F9E}" type="presParOf" srcId="{0271FE52-164D-A444-B638-6967878DB403}" destId="{9E403F25-5CB1-4F48-BBBD-20385B649BD9}" srcOrd="7" destOrd="0" presId="urn:microsoft.com/office/officeart/2005/8/layout/vList2"/>
    <dgm:cxn modelId="{41DD901F-770A-A24F-8D8B-AC333F6F0904}" type="presParOf" srcId="{0271FE52-164D-A444-B638-6967878DB403}" destId="{D3FD490E-2848-144B-AB7B-4ECC07F210AE}" srcOrd="8" destOrd="0" presId="urn:microsoft.com/office/officeart/2005/8/layout/vList2"/>
    <dgm:cxn modelId="{559C51CE-4DA7-3949-BCE3-BECADB07F957}" type="presParOf" srcId="{0271FE52-164D-A444-B638-6967878DB403}" destId="{D1004BE4-F66D-C04B-8DEA-6701B304F7C3}" srcOrd="9" destOrd="0" presId="urn:microsoft.com/office/officeart/2005/8/layout/vList2"/>
    <dgm:cxn modelId="{9AAC3B52-BB73-F14F-B57E-99E305DDD882}" type="presParOf" srcId="{0271FE52-164D-A444-B638-6967878DB403}" destId="{AF4B15A5-5F54-4C4E-9E7A-1B5200D85556}"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87F09B-7ECF-40F0-91C3-1F0FAF68C937}"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6120C369-63C8-4099-8B9D-DB23297E15B7}">
      <dgm:prSet/>
      <dgm:spPr/>
      <dgm:t>
        <a:bodyPr/>
        <a:lstStyle/>
        <a:p>
          <a:r>
            <a:rPr lang="en-US" dirty="0"/>
            <a:t>ZVW/WLZ</a:t>
          </a:r>
        </a:p>
      </dgm:t>
    </dgm:pt>
    <dgm:pt modelId="{131A1B9B-30C2-40C3-9676-4B670EC50894}" type="parTrans" cxnId="{A9DAE931-7435-40B8-9F5E-0CC6D5BC55AC}">
      <dgm:prSet/>
      <dgm:spPr/>
      <dgm:t>
        <a:bodyPr/>
        <a:lstStyle/>
        <a:p>
          <a:endParaRPr lang="en-US"/>
        </a:p>
      </dgm:t>
    </dgm:pt>
    <dgm:pt modelId="{C76B7D5C-9DEB-4B01-BC9E-5833CBDB248F}" type="sibTrans" cxnId="{A9DAE931-7435-40B8-9F5E-0CC6D5BC55AC}">
      <dgm:prSet/>
      <dgm:spPr/>
      <dgm:t>
        <a:bodyPr/>
        <a:lstStyle/>
        <a:p>
          <a:endParaRPr lang="en-US"/>
        </a:p>
      </dgm:t>
    </dgm:pt>
    <dgm:pt modelId="{005994C7-892A-4E94-85EC-C1E3C08222D0}">
      <dgm:prSet/>
      <dgm:spPr/>
      <dgm:t>
        <a:bodyPr/>
        <a:lstStyle/>
        <a:p>
          <a:r>
            <a:rPr lang="en-US" dirty="0" err="1"/>
            <a:t>Toekomstwensen</a:t>
          </a:r>
          <a:endParaRPr lang="en-US" dirty="0"/>
        </a:p>
      </dgm:t>
    </dgm:pt>
    <dgm:pt modelId="{E5FF6FAD-0B40-4D34-B9E6-8E5F6610760A}" type="parTrans" cxnId="{F6B7E420-D634-478B-9E44-AAE9D483EC21}">
      <dgm:prSet/>
      <dgm:spPr/>
      <dgm:t>
        <a:bodyPr/>
        <a:lstStyle/>
        <a:p>
          <a:endParaRPr lang="en-US"/>
        </a:p>
      </dgm:t>
    </dgm:pt>
    <dgm:pt modelId="{152484AE-629E-4C00-ABA8-DCBD2CF389A2}" type="sibTrans" cxnId="{F6B7E420-D634-478B-9E44-AAE9D483EC21}">
      <dgm:prSet/>
      <dgm:spPr/>
      <dgm:t>
        <a:bodyPr/>
        <a:lstStyle/>
        <a:p>
          <a:endParaRPr lang="en-US"/>
        </a:p>
      </dgm:t>
    </dgm:pt>
    <dgm:pt modelId="{8B420E6D-66B2-D84D-8862-75D8B6B092E6}">
      <dgm:prSet/>
      <dgm:spPr/>
      <dgm:t>
        <a:bodyPr/>
        <a:lstStyle/>
        <a:p>
          <a:r>
            <a:rPr lang="en-US"/>
            <a:t>Thuiszorg</a:t>
          </a:r>
          <a:endParaRPr lang="en-US" dirty="0"/>
        </a:p>
      </dgm:t>
    </dgm:pt>
    <dgm:pt modelId="{AC840FA5-A9F1-EF49-A013-A8C7E90ED55A}" type="parTrans" cxnId="{F0A92E90-EA21-BD42-8BDD-B730B79AC0B4}">
      <dgm:prSet/>
      <dgm:spPr/>
      <dgm:t>
        <a:bodyPr/>
        <a:lstStyle/>
        <a:p>
          <a:endParaRPr lang="nl-NL"/>
        </a:p>
      </dgm:t>
    </dgm:pt>
    <dgm:pt modelId="{F0621458-4C42-BB4E-9AFD-8CC1A6CCE366}" type="sibTrans" cxnId="{F0A92E90-EA21-BD42-8BDD-B730B79AC0B4}">
      <dgm:prSet/>
      <dgm:spPr/>
      <dgm:t>
        <a:bodyPr/>
        <a:lstStyle/>
        <a:p>
          <a:endParaRPr lang="nl-NL"/>
        </a:p>
      </dgm:t>
    </dgm:pt>
    <dgm:pt modelId="{1C0C5173-BA0E-B847-9321-8F3546C4FC59}">
      <dgm:prSet/>
      <dgm:spPr/>
      <dgm:t>
        <a:bodyPr/>
        <a:lstStyle/>
        <a:p>
          <a:r>
            <a:rPr lang="en-US" dirty="0"/>
            <a:t>Mag/</a:t>
          </a:r>
          <a:r>
            <a:rPr lang="en-US" dirty="0" err="1"/>
            <a:t>kan</a:t>
          </a:r>
          <a:r>
            <a:rPr lang="en-US" dirty="0"/>
            <a:t> je </a:t>
          </a:r>
          <a:r>
            <a:rPr lang="en-US" dirty="0" err="1"/>
            <a:t>zelf</a:t>
          </a:r>
          <a:r>
            <a:rPr lang="en-US" dirty="0"/>
            <a:t> </a:t>
          </a:r>
          <a:r>
            <a:rPr lang="en-US" dirty="0" err="1"/>
            <a:t>aanvragen</a:t>
          </a:r>
          <a:endParaRPr lang="en-US" dirty="0"/>
        </a:p>
      </dgm:t>
    </dgm:pt>
    <dgm:pt modelId="{377A9DDE-6776-2148-9F05-1867A7C47230}" type="parTrans" cxnId="{CA0A8C40-70FE-FE4E-BF5F-27A66A11F606}">
      <dgm:prSet/>
      <dgm:spPr/>
      <dgm:t>
        <a:bodyPr/>
        <a:lstStyle/>
        <a:p>
          <a:endParaRPr lang="nl-NL"/>
        </a:p>
      </dgm:t>
    </dgm:pt>
    <dgm:pt modelId="{9DE7F912-A956-AC41-A670-A432113899C3}" type="sibTrans" cxnId="{CA0A8C40-70FE-FE4E-BF5F-27A66A11F606}">
      <dgm:prSet/>
      <dgm:spPr/>
      <dgm:t>
        <a:bodyPr/>
        <a:lstStyle/>
        <a:p>
          <a:endParaRPr lang="nl-NL"/>
        </a:p>
      </dgm:t>
    </dgm:pt>
    <dgm:pt modelId="{0271FE52-164D-A444-B638-6967878DB403}" type="pres">
      <dgm:prSet presAssocID="{AA87F09B-7ECF-40F0-91C3-1F0FAF68C937}" presName="linear" presStyleCnt="0">
        <dgm:presLayoutVars>
          <dgm:animLvl val="lvl"/>
          <dgm:resizeHandles val="exact"/>
        </dgm:presLayoutVars>
      </dgm:prSet>
      <dgm:spPr/>
      <dgm:t>
        <a:bodyPr/>
        <a:lstStyle/>
        <a:p>
          <a:endParaRPr lang="nl-NL"/>
        </a:p>
      </dgm:t>
    </dgm:pt>
    <dgm:pt modelId="{88E07A2E-8756-EC48-B2A9-25CA95BD398E}" type="pres">
      <dgm:prSet presAssocID="{8B420E6D-66B2-D84D-8862-75D8B6B092E6}" presName="parentText" presStyleLbl="node1" presStyleIdx="0" presStyleCnt="4">
        <dgm:presLayoutVars>
          <dgm:chMax val="0"/>
          <dgm:bulletEnabled val="1"/>
        </dgm:presLayoutVars>
      </dgm:prSet>
      <dgm:spPr/>
      <dgm:t>
        <a:bodyPr/>
        <a:lstStyle/>
        <a:p>
          <a:endParaRPr lang="nl-NL"/>
        </a:p>
      </dgm:t>
    </dgm:pt>
    <dgm:pt modelId="{CF30DCB2-13ED-DB44-B5EE-F9D31D1CA6EB}" type="pres">
      <dgm:prSet presAssocID="{F0621458-4C42-BB4E-9AFD-8CC1A6CCE366}" presName="spacer" presStyleCnt="0"/>
      <dgm:spPr/>
    </dgm:pt>
    <dgm:pt modelId="{A9176AC7-8B8A-7448-BC59-003059A2EAD9}" type="pres">
      <dgm:prSet presAssocID="{1C0C5173-BA0E-B847-9321-8F3546C4FC59}" presName="parentText" presStyleLbl="node1" presStyleIdx="1" presStyleCnt="4">
        <dgm:presLayoutVars>
          <dgm:chMax val="0"/>
          <dgm:bulletEnabled val="1"/>
        </dgm:presLayoutVars>
      </dgm:prSet>
      <dgm:spPr/>
      <dgm:t>
        <a:bodyPr/>
        <a:lstStyle/>
        <a:p>
          <a:endParaRPr lang="nl-NL"/>
        </a:p>
      </dgm:t>
    </dgm:pt>
    <dgm:pt modelId="{C04566AB-CC8D-2444-B09D-30468E88895F}" type="pres">
      <dgm:prSet presAssocID="{9DE7F912-A956-AC41-A670-A432113899C3}" presName="spacer" presStyleCnt="0"/>
      <dgm:spPr/>
    </dgm:pt>
    <dgm:pt modelId="{9555B1ED-F0D0-DF4C-A31B-F478A95656E4}" type="pres">
      <dgm:prSet presAssocID="{6120C369-63C8-4099-8B9D-DB23297E15B7}" presName="parentText" presStyleLbl="node1" presStyleIdx="2" presStyleCnt="4">
        <dgm:presLayoutVars>
          <dgm:chMax val="0"/>
          <dgm:bulletEnabled val="1"/>
        </dgm:presLayoutVars>
      </dgm:prSet>
      <dgm:spPr/>
      <dgm:t>
        <a:bodyPr/>
        <a:lstStyle/>
        <a:p>
          <a:endParaRPr lang="nl-NL"/>
        </a:p>
      </dgm:t>
    </dgm:pt>
    <dgm:pt modelId="{9E403F25-5CB1-4F48-BBBD-20385B649BD9}" type="pres">
      <dgm:prSet presAssocID="{C76B7D5C-9DEB-4B01-BC9E-5833CBDB248F}" presName="spacer" presStyleCnt="0"/>
      <dgm:spPr/>
    </dgm:pt>
    <dgm:pt modelId="{D3FD490E-2848-144B-AB7B-4ECC07F210AE}" type="pres">
      <dgm:prSet presAssocID="{005994C7-892A-4E94-85EC-C1E3C08222D0}" presName="parentText" presStyleLbl="node1" presStyleIdx="3" presStyleCnt="4">
        <dgm:presLayoutVars>
          <dgm:chMax val="0"/>
          <dgm:bulletEnabled val="1"/>
        </dgm:presLayoutVars>
      </dgm:prSet>
      <dgm:spPr/>
      <dgm:t>
        <a:bodyPr/>
        <a:lstStyle/>
        <a:p>
          <a:endParaRPr lang="nl-NL"/>
        </a:p>
      </dgm:t>
    </dgm:pt>
  </dgm:ptLst>
  <dgm:cxnLst>
    <dgm:cxn modelId="{A9DAE931-7435-40B8-9F5E-0CC6D5BC55AC}" srcId="{AA87F09B-7ECF-40F0-91C3-1F0FAF68C937}" destId="{6120C369-63C8-4099-8B9D-DB23297E15B7}" srcOrd="2" destOrd="0" parTransId="{131A1B9B-30C2-40C3-9676-4B670EC50894}" sibTransId="{C76B7D5C-9DEB-4B01-BC9E-5833CBDB248F}"/>
    <dgm:cxn modelId="{F0A92E90-EA21-BD42-8BDD-B730B79AC0B4}" srcId="{AA87F09B-7ECF-40F0-91C3-1F0FAF68C937}" destId="{8B420E6D-66B2-D84D-8862-75D8B6B092E6}" srcOrd="0" destOrd="0" parTransId="{AC840FA5-A9F1-EF49-A013-A8C7E90ED55A}" sibTransId="{F0621458-4C42-BB4E-9AFD-8CC1A6CCE366}"/>
    <dgm:cxn modelId="{CA0A8C40-70FE-FE4E-BF5F-27A66A11F606}" srcId="{AA87F09B-7ECF-40F0-91C3-1F0FAF68C937}" destId="{1C0C5173-BA0E-B847-9321-8F3546C4FC59}" srcOrd="1" destOrd="0" parTransId="{377A9DDE-6776-2148-9F05-1867A7C47230}" sibTransId="{9DE7F912-A956-AC41-A670-A432113899C3}"/>
    <dgm:cxn modelId="{F6B7E420-D634-478B-9E44-AAE9D483EC21}" srcId="{AA87F09B-7ECF-40F0-91C3-1F0FAF68C937}" destId="{005994C7-892A-4E94-85EC-C1E3C08222D0}" srcOrd="3" destOrd="0" parTransId="{E5FF6FAD-0B40-4D34-B9E6-8E5F6610760A}" sibTransId="{152484AE-629E-4C00-ABA8-DCBD2CF389A2}"/>
    <dgm:cxn modelId="{004196BA-8105-B14D-8ED7-71EE0EE716A9}" type="presOf" srcId="{6120C369-63C8-4099-8B9D-DB23297E15B7}" destId="{9555B1ED-F0D0-DF4C-A31B-F478A95656E4}" srcOrd="0" destOrd="0" presId="urn:microsoft.com/office/officeart/2005/8/layout/vList2"/>
    <dgm:cxn modelId="{70552532-63F8-C64D-A620-BD222560C639}" type="presOf" srcId="{8B420E6D-66B2-D84D-8862-75D8B6B092E6}" destId="{88E07A2E-8756-EC48-B2A9-25CA95BD398E}" srcOrd="0" destOrd="0" presId="urn:microsoft.com/office/officeart/2005/8/layout/vList2"/>
    <dgm:cxn modelId="{656F137C-8754-2344-9FAB-3EFD0416B824}" type="presOf" srcId="{1C0C5173-BA0E-B847-9321-8F3546C4FC59}" destId="{A9176AC7-8B8A-7448-BC59-003059A2EAD9}" srcOrd="0" destOrd="0" presId="urn:microsoft.com/office/officeart/2005/8/layout/vList2"/>
    <dgm:cxn modelId="{AA0E1D64-D2D4-204E-AB2F-B3BD613810C8}" type="presOf" srcId="{AA87F09B-7ECF-40F0-91C3-1F0FAF68C937}" destId="{0271FE52-164D-A444-B638-6967878DB403}" srcOrd="0" destOrd="0" presId="urn:microsoft.com/office/officeart/2005/8/layout/vList2"/>
    <dgm:cxn modelId="{9B470FF7-F9D9-124E-A911-5DDB6ED2E2A5}" type="presOf" srcId="{005994C7-892A-4E94-85EC-C1E3C08222D0}" destId="{D3FD490E-2848-144B-AB7B-4ECC07F210AE}" srcOrd="0" destOrd="0" presId="urn:microsoft.com/office/officeart/2005/8/layout/vList2"/>
    <dgm:cxn modelId="{0399991C-A990-9140-82BE-12CF9DFA99AD}" type="presParOf" srcId="{0271FE52-164D-A444-B638-6967878DB403}" destId="{88E07A2E-8756-EC48-B2A9-25CA95BD398E}" srcOrd="0" destOrd="0" presId="urn:microsoft.com/office/officeart/2005/8/layout/vList2"/>
    <dgm:cxn modelId="{7853A4F4-7EE0-FB4F-90DC-9CB26D16032A}" type="presParOf" srcId="{0271FE52-164D-A444-B638-6967878DB403}" destId="{CF30DCB2-13ED-DB44-B5EE-F9D31D1CA6EB}" srcOrd="1" destOrd="0" presId="urn:microsoft.com/office/officeart/2005/8/layout/vList2"/>
    <dgm:cxn modelId="{56BD044B-A0C4-274E-9EC1-D61BD361AF58}" type="presParOf" srcId="{0271FE52-164D-A444-B638-6967878DB403}" destId="{A9176AC7-8B8A-7448-BC59-003059A2EAD9}" srcOrd="2" destOrd="0" presId="urn:microsoft.com/office/officeart/2005/8/layout/vList2"/>
    <dgm:cxn modelId="{1AB775E2-37D8-F745-BF83-920345A85152}" type="presParOf" srcId="{0271FE52-164D-A444-B638-6967878DB403}" destId="{C04566AB-CC8D-2444-B09D-30468E88895F}" srcOrd="3" destOrd="0" presId="urn:microsoft.com/office/officeart/2005/8/layout/vList2"/>
    <dgm:cxn modelId="{777E2CE9-332E-2E4F-918C-3BE86C5D802B}" type="presParOf" srcId="{0271FE52-164D-A444-B638-6967878DB403}" destId="{9555B1ED-F0D0-DF4C-A31B-F478A95656E4}" srcOrd="4" destOrd="0" presId="urn:microsoft.com/office/officeart/2005/8/layout/vList2"/>
    <dgm:cxn modelId="{CFAD9A66-299A-F94B-863C-5B7E6ABF3F9E}" type="presParOf" srcId="{0271FE52-164D-A444-B638-6967878DB403}" destId="{9E403F25-5CB1-4F48-BBBD-20385B649BD9}" srcOrd="5" destOrd="0" presId="urn:microsoft.com/office/officeart/2005/8/layout/vList2"/>
    <dgm:cxn modelId="{41DD901F-770A-A24F-8D8B-AC333F6F0904}" type="presParOf" srcId="{0271FE52-164D-A444-B638-6967878DB403}" destId="{D3FD490E-2848-144B-AB7B-4ECC07F210A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87F09B-7ECF-40F0-91C3-1F0FAF68C937}"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8B420E6D-66B2-D84D-8862-75D8B6B092E6}">
      <dgm:prSet/>
      <dgm:spPr/>
      <dgm:t>
        <a:bodyPr/>
        <a:lstStyle/>
        <a:p>
          <a:r>
            <a:rPr lang="en-US" dirty="0"/>
            <a:t>In Nederland </a:t>
          </a:r>
          <a:r>
            <a:rPr lang="en-US" dirty="0" err="1"/>
            <a:t>meer</a:t>
          </a:r>
          <a:r>
            <a:rPr lang="en-US" dirty="0"/>
            <a:t> dan 5 </a:t>
          </a:r>
          <a:r>
            <a:rPr lang="en-US" dirty="0" err="1"/>
            <a:t>miljoen</a:t>
          </a:r>
          <a:endParaRPr lang="en-US" dirty="0"/>
        </a:p>
      </dgm:t>
    </dgm:pt>
    <dgm:pt modelId="{AC840FA5-A9F1-EF49-A013-A8C7E90ED55A}" type="parTrans" cxnId="{F0A92E90-EA21-BD42-8BDD-B730B79AC0B4}">
      <dgm:prSet/>
      <dgm:spPr/>
      <dgm:t>
        <a:bodyPr/>
        <a:lstStyle/>
        <a:p>
          <a:endParaRPr lang="nl-NL"/>
        </a:p>
      </dgm:t>
    </dgm:pt>
    <dgm:pt modelId="{F0621458-4C42-BB4E-9AFD-8CC1A6CCE366}" type="sibTrans" cxnId="{F0A92E90-EA21-BD42-8BDD-B730B79AC0B4}">
      <dgm:prSet/>
      <dgm:spPr/>
      <dgm:t>
        <a:bodyPr/>
        <a:lstStyle/>
        <a:p>
          <a:endParaRPr lang="nl-NL"/>
        </a:p>
      </dgm:t>
    </dgm:pt>
    <dgm:pt modelId="{1C0C5173-BA0E-B847-9321-8F3546C4FC59}">
      <dgm:prSet/>
      <dgm:spPr/>
      <dgm:t>
        <a:bodyPr/>
        <a:lstStyle/>
        <a:p>
          <a:r>
            <a:rPr lang="en-US" dirty="0" err="1"/>
            <a:t>Regeltaken</a:t>
          </a:r>
          <a:endParaRPr lang="en-US" dirty="0"/>
        </a:p>
      </dgm:t>
    </dgm:pt>
    <dgm:pt modelId="{377A9DDE-6776-2148-9F05-1867A7C47230}" type="parTrans" cxnId="{CA0A8C40-70FE-FE4E-BF5F-27A66A11F606}">
      <dgm:prSet/>
      <dgm:spPr/>
      <dgm:t>
        <a:bodyPr/>
        <a:lstStyle/>
        <a:p>
          <a:endParaRPr lang="nl-NL"/>
        </a:p>
      </dgm:t>
    </dgm:pt>
    <dgm:pt modelId="{9DE7F912-A956-AC41-A670-A432113899C3}" type="sibTrans" cxnId="{CA0A8C40-70FE-FE4E-BF5F-27A66A11F606}">
      <dgm:prSet/>
      <dgm:spPr/>
      <dgm:t>
        <a:bodyPr/>
        <a:lstStyle/>
        <a:p>
          <a:endParaRPr lang="nl-NL"/>
        </a:p>
      </dgm:t>
    </dgm:pt>
    <dgm:pt modelId="{8C296E0D-4260-B14F-A851-71C53A717EED}">
      <dgm:prSet/>
      <dgm:spPr/>
      <dgm:t>
        <a:bodyPr/>
        <a:lstStyle/>
        <a:p>
          <a:r>
            <a:rPr lang="en-US" dirty="0" err="1"/>
            <a:t>Huishouden</a:t>
          </a:r>
          <a:r>
            <a:rPr lang="en-US" dirty="0"/>
            <a:t> </a:t>
          </a:r>
          <a:r>
            <a:rPr lang="en-US" dirty="0" err="1"/>
            <a:t>en</a:t>
          </a:r>
          <a:r>
            <a:rPr lang="en-US" dirty="0"/>
            <a:t>/of </a:t>
          </a:r>
          <a:r>
            <a:rPr lang="en-US" dirty="0" err="1"/>
            <a:t>verzorging</a:t>
          </a:r>
          <a:endParaRPr lang="en-US" dirty="0"/>
        </a:p>
      </dgm:t>
    </dgm:pt>
    <dgm:pt modelId="{1FD47D9A-5D99-994C-AB91-B47ACD2AB183}" type="parTrans" cxnId="{AD45CED2-CA74-D343-9813-39A4B4E5234B}">
      <dgm:prSet/>
      <dgm:spPr/>
      <dgm:t>
        <a:bodyPr/>
        <a:lstStyle/>
        <a:p>
          <a:endParaRPr lang="nl-NL"/>
        </a:p>
      </dgm:t>
    </dgm:pt>
    <dgm:pt modelId="{BA467940-9279-3948-9AC2-23C46AE63318}" type="sibTrans" cxnId="{AD45CED2-CA74-D343-9813-39A4B4E5234B}">
      <dgm:prSet/>
      <dgm:spPr/>
      <dgm:t>
        <a:bodyPr/>
        <a:lstStyle/>
        <a:p>
          <a:endParaRPr lang="nl-NL"/>
        </a:p>
      </dgm:t>
    </dgm:pt>
    <dgm:pt modelId="{7C9C3907-2A16-9E43-89F1-C7899314688D}">
      <dgm:prSet/>
      <dgm:spPr/>
      <dgm:t>
        <a:bodyPr/>
        <a:lstStyle/>
        <a:p>
          <a:r>
            <a:rPr lang="en-US" dirty="0" err="1"/>
            <a:t>Mantelzorgondersteuning</a:t>
          </a:r>
          <a:r>
            <a:rPr lang="en-US" dirty="0"/>
            <a:t> </a:t>
          </a:r>
        </a:p>
      </dgm:t>
    </dgm:pt>
    <dgm:pt modelId="{5DD0221D-D055-0E40-A68D-97EE2AE192C2}" type="parTrans" cxnId="{4C2EB906-6B90-5945-A426-6DF836B92330}">
      <dgm:prSet/>
      <dgm:spPr/>
      <dgm:t>
        <a:bodyPr/>
        <a:lstStyle/>
        <a:p>
          <a:endParaRPr lang="nl-NL"/>
        </a:p>
      </dgm:t>
    </dgm:pt>
    <dgm:pt modelId="{CE1C28AA-ADB6-0F4C-B16B-17B700E36034}" type="sibTrans" cxnId="{4C2EB906-6B90-5945-A426-6DF836B92330}">
      <dgm:prSet/>
      <dgm:spPr/>
      <dgm:t>
        <a:bodyPr/>
        <a:lstStyle/>
        <a:p>
          <a:endParaRPr lang="nl-NL"/>
        </a:p>
      </dgm:t>
    </dgm:pt>
    <dgm:pt modelId="{4ED63C6C-6600-274C-96DE-05E92ED98AE4}">
      <dgm:prSet/>
      <dgm:spPr/>
      <dgm:t>
        <a:bodyPr/>
        <a:lstStyle/>
        <a:p>
          <a:r>
            <a:rPr lang="en-US" dirty="0"/>
            <a:t> 9% </a:t>
          </a:r>
          <a:r>
            <a:rPr lang="en-US" dirty="0" err="1"/>
            <a:t>ervaart</a:t>
          </a:r>
          <a:r>
            <a:rPr lang="en-US" dirty="0"/>
            <a:t> </a:t>
          </a:r>
          <a:r>
            <a:rPr lang="en-US" dirty="0" err="1"/>
            <a:t>ernstige</a:t>
          </a:r>
          <a:r>
            <a:rPr lang="en-US" dirty="0"/>
            <a:t> </a:t>
          </a:r>
          <a:r>
            <a:rPr lang="en-US" dirty="0" err="1"/>
            <a:t>overbelasting</a:t>
          </a:r>
          <a:r>
            <a:rPr lang="en-US" dirty="0"/>
            <a:t> </a:t>
          </a:r>
        </a:p>
      </dgm:t>
    </dgm:pt>
    <dgm:pt modelId="{473513A8-4081-684F-929C-55227B64170E}" type="parTrans" cxnId="{4D7D2CE2-A1EF-064A-85F2-A01508046E98}">
      <dgm:prSet/>
      <dgm:spPr/>
      <dgm:t>
        <a:bodyPr/>
        <a:lstStyle/>
        <a:p>
          <a:endParaRPr lang="nl-NL"/>
        </a:p>
      </dgm:t>
    </dgm:pt>
    <dgm:pt modelId="{BF6BE2C1-6738-C94D-B440-10A7B259CBF6}" type="sibTrans" cxnId="{4D7D2CE2-A1EF-064A-85F2-A01508046E98}">
      <dgm:prSet/>
      <dgm:spPr/>
      <dgm:t>
        <a:bodyPr/>
        <a:lstStyle/>
        <a:p>
          <a:endParaRPr lang="nl-NL"/>
        </a:p>
      </dgm:t>
    </dgm:pt>
    <dgm:pt modelId="{F4976F85-2831-0742-86CF-B2741A4FEB04}">
      <dgm:prSet/>
      <dgm:spPr/>
      <dgm:t>
        <a:bodyPr/>
        <a:lstStyle/>
        <a:p>
          <a:r>
            <a:rPr lang="en-US" dirty="0" err="1"/>
            <a:t>Ziet</a:t>
          </a:r>
          <a:r>
            <a:rPr lang="en-US" dirty="0"/>
            <a:t> er </a:t>
          </a:r>
          <a:r>
            <a:rPr lang="en-US" dirty="0" err="1"/>
            <a:t>bij</a:t>
          </a:r>
          <a:r>
            <a:rPr lang="en-US" dirty="0"/>
            <a:t> </a:t>
          </a:r>
          <a:r>
            <a:rPr lang="en-US" dirty="0" err="1"/>
            <a:t>iedere</a:t>
          </a:r>
          <a:r>
            <a:rPr lang="en-US" dirty="0"/>
            <a:t> </a:t>
          </a:r>
          <a:r>
            <a:rPr lang="en-US" dirty="0" err="1"/>
            <a:t>mantelzorger</a:t>
          </a:r>
          <a:r>
            <a:rPr lang="en-US" dirty="0"/>
            <a:t> </a:t>
          </a:r>
          <a:r>
            <a:rPr lang="en-US" dirty="0" err="1"/>
            <a:t>anders</a:t>
          </a:r>
          <a:r>
            <a:rPr lang="en-US" dirty="0"/>
            <a:t> </a:t>
          </a:r>
          <a:r>
            <a:rPr lang="en-US" dirty="0" err="1"/>
            <a:t>uit</a:t>
          </a:r>
          <a:endParaRPr lang="en-US" dirty="0"/>
        </a:p>
      </dgm:t>
    </dgm:pt>
    <dgm:pt modelId="{0C6B7869-08A8-AE44-B683-900050E88B08}" type="parTrans" cxnId="{8C60BFDF-EBE5-154A-A7D3-A36C6230F3FB}">
      <dgm:prSet/>
      <dgm:spPr/>
      <dgm:t>
        <a:bodyPr/>
        <a:lstStyle/>
        <a:p>
          <a:endParaRPr lang="nl-NL"/>
        </a:p>
      </dgm:t>
    </dgm:pt>
    <dgm:pt modelId="{98ED3470-8F8B-A747-9D7E-517B9F6C9DA7}" type="sibTrans" cxnId="{8C60BFDF-EBE5-154A-A7D3-A36C6230F3FB}">
      <dgm:prSet/>
      <dgm:spPr/>
      <dgm:t>
        <a:bodyPr/>
        <a:lstStyle/>
        <a:p>
          <a:endParaRPr lang="nl-NL"/>
        </a:p>
      </dgm:t>
    </dgm:pt>
    <dgm:pt modelId="{4F7D33DE-DF41-7248-97FB-3D20F69903BC}">
      <dgm:prSet/>
      <dgm:spPr/>
      <dgm:t>
        <a:bodyPr/>
        <a:lstStyle/>
        <a:p>
          <a:r>
            <a:rPr lang="en-US" dirty="0" err="1"/>
            <a:t>Bezoek</a:t>
          </a:r>
          <a:r>
            <a:rPr lang="en-US" dirty="0"/>
            <a:t> </a:t>
          </a:r>
          <a:r>
            <a:rPr lang="en-US" dirty="0" err="1"/>
            <a:t>aan</a:t>
          </a:r>
          <a:r>
            <a:rPr lang="en-US" dirty="0"/>
            <a:t> </a:t>
          </a:r>
          <a:r>
            <a:rPr lang="en-US" dirty="0" err="1"/>
            <a:t>artsen</a:t>
          </a:r>
          <a:r>
            <a:rPr lang="en-US" dirty="0"/>
            <a:t> ed</a:t>
          </a:r>
        </a:p>
      </dgm:t>
    </dgm:pt>
    <dgm:pt modelId="{63CB331F-1032-444A-AFC4-7AB6535F6749}" type="sibTrans" cxnId="{69569B9F-69BA-7E4E-B3C9-69CCB628938E}">
      <dgm:prSet/>
      <dgm:spPr/>
      <dgm:t>
        <a:bodyPr/>
        <a:lstStyle/>
        <a:p>
          <a:endParaRPr lang="nl-NL"/>
        </a:p>
      </dgm:t>
    </dgm:pt>
    <dgm:pt modelId="{BCCD231A-C6BD-3B49-B04E-AB254FE6709E}" type="parTrans" cxnId="{69569B9F-69BA-7E4E-B3C9-69CCB628938E}">
      <dgm:prSet/>
      <dgm:spPr/>
      <dgm:t>
        <a:bodyPr/>
        <a:lstStyle/>
        <a:p>
          <a:endParaRPr lang="nl-NL"/>
        </a:p>
      </dgm:t>
    </dgm:pt>
    <dgm:pt modelId="{BEE3F923-7825-D845-8EBC-D1B8DB89E799}">
      <dgm:prSet/>
      <dgm:spPr/>
      <dgm:t>
        <a:bodyPr/>
        <a:lstStyle/>
        <a:p>
          <a:r>
            <a:rPr lang="en-US" dirty="0" err="1"/>
            <a:t>Sociaal</a:t>
          </a:r>
          <a:r>
            <a:rPr lang="en-US" dirty="0"/>
            <a:t> </a:t>
          </a:r>
          <a:r>
            <a:rPr lang="en-US" dirty="0" err="1"/>
            <a:t>loket</a:t>
          </a:r>
          <a:endParaRPr lang="en-US" dirty="0"/>
        </a:p>
      </dgm:t>
    </dgm:pt>
    <dgm:pt modelId="{2CA0516D-3B15-2D44-A70D-82C2DD59C382}" type="parTrans" cxnId="{77F09E02-130C-AA46-87B9-9419F9808E18}">
      <dgm:prSet/>
      <dgm:spPr/>
      <dgm:t>
        <a:bodyPr/>
        <a:lstStyle/>
        <a:p>
          <a:endParaRPr lang="nl-NL"/>
        </a:p>
      </dgm:t>
    </dgm:pt>
    <dgm:pt modelId="{8F8F444E-F104-2A45-B644-CA1D1B517CE9}" type="sibTrans" cxnId="{77F09E02-130C-AA46-87B9-9419F9808E18}">
      <dgm:prSet/>
      <dgm:spPr/>
      <dgm:t>
        <a:bodyPr/>
        <a:lstStyle/>
        <a:p>
          <a:endParaRPr lang="nl-NL"/>
        </a:p>
      </dgm:t>
    </dgm:pt>
    <dgm:pt modelId="{0271FE52-164D-A444-B638-6967878DB403}" type="pres">
      <dgm:prSet presAssocID="{AA87F09B-7ECF-40F0-91C3-1F0FAF68C937}" presName="linear" presStyleCnt="0">
        <dgm:presLayoutVars>
          <dgm:animLvl val="lvl"/>
          <dgm:resizeHandles val="exact"/>
        </dgm:presLayoutVars>
      </dgm:prSet>
      <dgm:spPr/>
      <dgm:t>
        <a:bodyPr/>
        <a:lstStyle/>
        <a:p>
          <a:endParaRPr lang="nl-NL"/>
        </a:p>
      </dgm:t>
    </dgm:pt>
    <dgm:pt modelId="{88E07A2E-8756-EC48-B2A9-25CA95BD398E}" type="pres">
      <dgm:prSet presAssocID="{8B420E6D-66B2-D84D-8862-75D8B6B092E6}" presName="parentText" presStyleLbl="node1" presStyleIdx="0" presStyleCnt="8">
        <dgm:presLayoutVars>
          <dgm:chMax val="0"/>
          <dgm:bulletEnabled val="1"/>
        </dgm:presLayoutVars>
      </dgm:prSet>
      <dgm:spPr/>
      <dgm:t>
        <a:bodyPr/>
        <a:lstStyle/>
        <a:p>
          <a:endParaRPr lang="nl-NL"/>
        </a:p>
      </dgm:t>
    </dgm:pt>
    <dgm:pt modelId="{CF30DCB2-13ED-DB44-B5EE-F9D31D1CA6EB}" type="pres">
      <dgm:prSet presAssocID="{F0621458-4C42-BB4E-9AFD-8CC1A6CCE366}" presName="spacer" presStyleCnt="0"/>
      <dgm:spPr/>
    </dgm:pt>
    <dgm:pt modelId="{FD069430-7D4D-CF48-9D8F-06077D586A3A}" type="pres">
      <dgm:prSet presAssocID="{F4976F85-2831-0742-86CF-B2741A4FEB04}" presName="parentText" presStyleLbl="node1" presStyleIdx="1" presStyleCnt="8">
        <dgm:presLayoutVars>
          <dgm:chMax val="0"/>
          <dgm:bulletEnabled val="1"/>
        </dgm:presLayoutVars>
      </dgm:prSet>
      <dgm:spPr/>
      <dgm:t>
        <a:bodyPr/>
        <a:lstStyle/>
        <a:p>
          <a:endParaRPr lang="nl-NL"/>
        </a:p>
      </dgm:t>
    </dgm:pt>
    <dgm:pt modelId="{3DEEBCD1-346E-F34B-A380-EC876C63AB5A}" type="pres">
      <dgm:prSet presAssocID="{98ED3470-8F8B-A747-9D7E-517B9F6C9DA7}" presName="spacer" presStyleCnt="0"/>
      <dgm:spPr/>
    </dgm:pt>
    <dgm:pt modelId="{A9176AC7-8B8A-7448-BC59-003059A2EAD9}" type="pres">
      <dgm:prSet presAssocID="{1C0C5173-BA0E-B847-9321-8F3546C4FC59}" presName="parentText" presStyleLbl="node1" presStyleIdx="2" presStyleCnt="8">
        <dgm:presLayoutVars>
          <dgm:chMax val="0"/>
          <dgm:bulletEnabled val="1"/>
        </dgm:presLayoutVars>
      </dgm:prSet>
      <dgm:spPr/>
      <dgm:t>
        <a:bodyPr/>
        <a:lstStyle/>
        <a:p>
          <a:endParaRPr lang="nl-NL"/>
        </a:p>
      </dgm:t>
    </dgm:pt>
    <dgm:pt modelId="{C04566AB-CC8D-2444-B09D-30468E88895F}" type="pres">
      <dgm:prSet presAssocID="{9DE7F912-A956-AC41-A670-A432113899C3}" presName="spacer" presStyleCnt="0"/>
      <dgm:spPr/>
    </dgm:pt>
    <dgm:pt modelId="{BEDB49C9-978E-4248-8B05-F174E6655086}" type="pres">
      <dgm:prSet presAssocID="{8C296E0D-4260-B14F-A851-71C53A717EED}" presName="parentText" presStyleLbl="node1" presStyleIdx="3" presStyleCnt="8">
        <dgm:presLayoutVars>
          <dgm:chMax val="0"/>
          <dgm:bulletEnabled val="1"/>
        </dgm:presLayoutVars>
      </dgm:prSet>
      <dgm:spPr/>
      <dgm:t>
        <a:bodyPr/>
        <a:lstStyle/>
        <a:p>
          <a:endParaRPr lang="nl-NL"/>
        </a:p>
      </dgm:t>
    </dgm:pt>
    <dgm:pt modelId="{7DF24FB5-6978-E246-9022-29200E5C0D0E}" type="pres">
      <dgm:prSet presAssocID="{BA467940-9279-3948-9AC2-23C46AE63318}" presName="spacer" presStyleCnt="0"/>
      <dgm:spPr/>
    </dgm:pt>
    <dgm:pt modelId="{AD2781F8-1094-1B4A-853F-0803D00B0061}" type="pres">
      <dgm:prSet presAssocID="{4F7D33DE-DF41-7248-97FB-3D20F69903BC}" presName="parentText" presStyleLbl="node1" presStyleIdx="4" presStyleCnt="8">
        <dgm:presLayoutVars>
          <dgm:chMax val="0"/>
          <dgm:bulletEnabled val="1"/>
        </dgm:presLayoutVars>
      </dgm:prSet>
      <dgm:spPr/>
      <dgm:t>
        <a:bodyPr/>
        <a:lstStyle/>
        <a:p>
          <a:endParaRPr lang="nl-NL"/>
        </a:p>
      </dgm:t>
    </dgm:pt>
    <dgm:pt modelId="{882FCB5B-AD2A-CE4D-A423-BC30B97F53E8}" type="pres">
      <dgm:prSet presAssocID="{63CB331F-1032-444A-AFC4-7AB6535F6749}" presName="spacer" presStyleCnt="0"/>
      <dgm:spPr/>
    </dgm:pt>
    <dgm:pt modelId="{B84426B8-AB01-7C4E-953A-7C0BD680ABA4}" type="pres">
      <dgm:prSet presAssocID="{4ED63C6C-6600-274C-96DE-05E92ED98AE4}" presName="parentText" presStyleLbl="node1" presStyleIdx="5" presStyleCnt="8">
        <dgm:presLayoutVars>
          <dgm:chMax val="0"/>
          <dgm:bulletEnabled val="1"/>
        </dgm:presLayoutVars>
      </dgm:prSet>
      <dgm:spPr/>
      <dgm:t>
        <a:bodyPr/>
        <a:lstStyle/>
        <a:p>
          <a:endParaRPr lang="nl-NL"/>
        </a:p>
      </dgm:t>
    </dgm:pt>
    <dgm:pt modelId="{3418AD95-A061-A247-BB0D-2041A950F810}" type="pres">
      <dgm:prSet presAssocID="{BF6BE2C1-6738-C94D-B440-10A7B259CBF6}" presName="spacer" presStyleCnt="0"/>
      <dgm:spPr/>
    </dgm:pt>
    <dgm:pt modelId="{70161FE7-D859-BE47-9D3E-C5EB26278629}" type="pres">
      <dgm:prSet presAssocID="{7C9C3907-2A16-9E43-89F1-C7899314688D}" presName="parentText" presStyleLbl="node1" presStyleIdx="6" presStyleCnt="8">
        <dgm:presLayoutVars>
          <dgm:chMax val="0"/>
          <dgm:bulletEnabled val="1"/>
        </dgm:presLayoutVars>
      </dgm:prSet>
      <dgm:spPr/>
      <dgm:t>
        <a:bodyPr/>
        <a:lstStyle/>
        <a:p>
          <a:endParaRPr lang="nl-NL"/>
        </a:p>
      </dgm:t>
    </dgm:pt>
    <dgm:pt modelId="{5FE376F6-B664-944F-80C6-000F2A75C7F0}" type="pres">
      <dgm:prSet presAssocID="{CE1C28AA-ADB6-0F4C-B16B-17B700E36034}" presName="spacer" presStyleCnt="0"/>
      <dgm:spPr/>
    </dgm:pt>
    <dgm:pt modelId="{79B30BCE-7E7F-594F-94D1-958CF604BBAD}" type="pres">
      <dgm:prSet presAssocID="{BEE3F923-7825-D845-8EBC-D1B8DB89E799}" presName="parentText" presStyleLbl="node1" presStyleIdx="7" presStyleCnt="8">
        <dgm:presLayoutVars>
          <dgm:chMax val="0"/>
          <dgm:bulletEnabled val="1"/>
        </dgm:presLayoutVars>
      </dgm:prSet>
      <dgm:spPr/>
      <dgm:t>
        <a:bodyPr/>
        <a:lstStyle/>
        <a:p>
          <a:endParaRPr lang="nl-NL"/>
        </a:p>
      </dgm:t>
    </dgm:pt>
  </dgm:ptLst>
  <dgm:cxnLst>
    <dgm:cxn modelId="{8C60BFDF-EBE5-154A-A7D3-A36C6230F3FB}" srcId="{AA87F09B-7ECF-40F0-91C3-1F0FAF68C937}" destId="{F4976F85-2831-0742-86CF-B2741A4FEB04}" srcOrd="1" destOrd="0" parTransId="{0C6B7869-08A8-AE44-B683-900050E88B08}" sibTransId="{98ED3470-8F8B-A747-9D7E-517B9F6C9DA7}"/>
    <dgm:cxn modelId="{F0A92E90-EA21-BD42-8BDD-B730B79AC0B4}" srcId="{AA87F09B-7ECF-40F0-91C3-1F0FAF68C937}" destId="{8B420E6D-66B2-D84D-8862-75D8B6B092E6}" srcOrd="0" destOrd="0" parTransId="{AC840FA5-A9F1-EF49-A013-A8C7E90ED55A}" sibTransId="{F0621458-4C42-BB4E-9AFD-8CC1A6CCE366}"/>
    <dgm:cxn modelId="{CA0A8C40-70FE-FE4E-BF5F-27A66A11F606}" srcId="{AA87F09B-7ECF-40F0-91C3-1F0FAF68C937}" destId="{1C0C5173-BA0E-B847-9321-8F3546C4FC59}" srcOrd="2" destOrd="0" parTransId="{377A9DDE-6776-2148-9F05-1867A7C47230}" sibTransId="{9DE7F912-A956-AC41-A670-A432113899C3}"/>
    <dgm:cxn modelId="{D165748F-2A94-DF48-8F2D-0E238034315F}" type="presOf" srcId="{8C296E0D-4260-B14F-A851-71C53A717EED}" destId="{BEDB49C9-978E-4248-8B05-F174E6655086}" srcOrd="0" destOrd="0" presId="urn:microsoft.com/office/officeart/2005/8/layout/vList2"/>
    <dgm:cxn modelId="{DDCC6D72-F43D-384C-8843-5532B0775940}" type="presOf" srcId="{BEE3F923-7825-D845-8EBC-D1B8DB89E799}" destId="{79B30BCE-7E7F-594F-94D1-958CF604BBAD}" srcOrd="0" destOrd="0" presId="urn:microsoft.com/office/officeart/2005/8/layout/vList2"/>
    <dgm:cxn modelId="{4D7D2CE2-A1EF-064A-85F2-A01508046E98}" srcId="{AA87F09B-7ECF-40F0-91C3-1F0FAF68C937}" destId="{4ED63C6C-6600-274C-96DE-05E92ED98AE4}" srcOrd="5" destOrd="0" parTransId="{473513A8-4081-684F-929C-55227B64170E}" sibTransId="{BF6BE2C1-6738-C94D-B440-10A7B259CBF6}"/>
    <dgm:cxn modelId="{70552532-63F8-C64D-A620-BD222560C639}" type="presOf" srcId="{8B420E6D-66B2-D84D-8862-75D8B6B092E6}" destId="{88E07A2E-8756-EC48-B2A9-25CA95BD398E}" srcOrd="0" destOrd="0" presId="urn:microsoft.com/office/officeart/2005/8/layout/vList2"/>
    <dgm:cxn modelId="{656F137C-8754-2344-9FAB-3EFD0416B824}" type="presOf" srcId="{1C0C5173-BA0E-B847-9321-8F3546C4FC59}" destId="{A9176AC7-8B8A-7448-BC59-003059A2EAD9}" srcOrd="0" destOrd="0" presId="urn:microsoft.com/office/officeart/2005/8/layout/vList2"/>
    <dgm:cxn modelId="{AD45CED2-CA74-D343-9813-39A4B4E5234B}" srcId="{AA87F09B-7ECF-40F0-91C3-1F0FAF68C937}" destId="{8C296E0D-4260-B14F-A851-71C53A717EED}" srcOrd="3" destOrd="0" parTransId="{1FD47D9A-5D99-994C-AB91-B47ACD2AB183}" sibTransId="{BA467940-9279-3948-9AC2-23C46AE63318}"/>
    <dgm:cxn modelId="{529AD1E4-AFE9-7E48-A550-5ECC1288D1C6}" type="presOf" srcId="{4ED63C6C-6600-274C-96DE-05E92ED98AE4}" destId="{B84426B8-AB01-7C4E-953A-7C0BD680ABA4}" srcOrd="0" destOrd="0" presId="urn:microsoft.com/office/officeart/2005/8/layout/vList2"/>
    <dgm:cxn modelId="{AA0E1D64-D2D4-204E-AB2F-B3BD613810C8}" type="presOf" srcId="{AA87F09B-7ECF-40F0-91C3-1F0FAF68C937}" destId="{0271FE52-164D-A444-B638-6967878DB403}" srcOrd="0" destOrd="0" presId="urn:microsoft.com/office/officeart/2005/8/layout/vList2"/>
    <dgm:cxn modelId="{4C2EB906-6B90-5945-A426-6DF836B92330}" srcId="{AA87F09B-7ECF-40F0-91C3-1F0FAF68C937}" destId="{7C9C3907-2A16-9E43-89F1-C7899314688D}" srcOrd="6" destOrd="0" parTransId="{5DD0221D-D055-0E40-A68D-97EE2AE192C2}" sibTransId="{CE1C28AA-ADB6-0F4C-B16B-17B700E36034}"/>
    <dgm:cxn modelId="{4D6813E3-133C-8A48-A7A9-ED221A31DB02}" type="presOf" srcId="{7C9C3907-2A16-9E43-89F1-C7899314688D}" destId="{70161FE7-D859-BE47-9D3E-C5EB26278629}" srcOrd="0" destOrd="0" presId="urn:microsoft.com/office/officeart/2005/8/layout/vList2"/>
    <dgm:cxn modelId="{783EB071-76BB-404F-942F-E59CD7EA5076}" type="presOf" srcId="{F4976F85-2831-0742-86CF-B2741A4FEB04}" destId="{FD069430-7D4D-CF48-9D8F-06077D586A3A}" srcOrd="0" destOrd="0" presId="urn:microsoft.com/office/officeart/2005/8/layout/vList2"/>
    <dgm:cxn modelId="{77F09E02-130C-AA46-87B9-9419F9808E18}" srcId="{AA87F09B-7ECF-40F0-91C3-1F0FAF68C937}" destId="{BEE3F923-7825-D845-8EBC-D1B8DB89E799}" srcOrd="7" destOrd="0" parTransId="{2CA0516D-3B15-2D44-A70D-82C2DD59C382}" sibTransId="{8F8F444E-F104-2A45-B644-CA1D1B517CE9}"/>
    <dgm:cxn modelId="{42B32BEE-691D-6643-BCBE-600454888CA4}" type="presOf" srcId="{4F7D33DE-DF41-7248-97FB-3D20F69903BC}" destId="{AD2781F8-1094-1B4A-853F-0803D00B0061}" srcOrd="0" destOrd="0" presId="urn:microsoft.com/office/officeart/2005/8/layout/vList2"/>
    <dgm:cxn modelId="{69569B9F-69BA-7E4E-B3C9-69CCB628938E}" srcId="{AA87F09B-7ECF-40F0-91C3-1F0FAF68C937}" destId="{4F7D33DE-DF41-7248-97FB-3D20F69903BC}" srcOrd="4" destOrd="0" parTransId="{BCCD231A-C6BD-3B49-B04E-AB254FE6709E}" sibTransId="{63CB331F-1032-444A-AFC4-7AB6535F6749}"/>
    <dgm:cxn modelId="{0399991C-A990-9140-82BE-12CF9DFA99AD}" type="presParOf" srcId="{0271FE52-164D-A444-B638-6967878DB403}" destId="{88E07A2E-8756-EC48-B2A9-25CA95BD398E}" srcOrd="0" destOrd="0" presId="urn:microsoft.com/office/officeart/2005/8/layout/vList2"/>
    <dgm:cxn modelId="{7853A4F4-7EE0-FB4F-90DC-9CB26D16032A}" type="presParOf" srcId="{0271FE52-164D-A444-B638-6967878DB403}" destId="{CF30DCB2-13ED-DB44-B5EE-F9D31D1CA6EB}" srcOrd="1" destOrd="0" presId="urn:microsoft.com/office/officeart/2005/8/layout/vList2"/>
    <dgm:cxn modelId="{5D6F3C16-52CD-224A-ACB1-EF4CC3A0E701}" type="presParOf" srcId="{0271FE52-164D-A444-B638-6967878DB403}" destId="{FD069430-7D4D-CF48-9D8F-06077D586A3A}" srcOrd="2" destOrd="0" presId="urn:microsoft.com/office/officeart/2005/8/layout/vList2"/>
    <dgm:cxn modelId="{446C2932-F6B1-3E4D-B9EF-2519033F2365}" type="presParOf" srcId="{0271FE52-164D-A444-B638-6967878DB403}" destId="{3DEEBCD1-346E-F34B-A380-EC876C63AB5A}" srcOrd="3" destOrd="0" presId="urn:microsoft.com/office/officeart/2005/8/layout/vList2"/>
    <dgm:cxn modelId="{56BD044B-A0C4-274E-9EC1-D61BD361AF58}" type="presParOf" srcId="{0271FE52-164D-A444-B638-6967878DB403}" destId="{A9176AC7-8B8A-7448-BC59-003059A2EAD9}" srcOrd="4" destOrd="0" presId="urn:microsoft.com/office/officeart/2005/8/layout/vList2"/>
    <dgm:cxn modelId="{1AB775E2-37D8-F745-BF83-920345A85152}" type="presParOf" srcId="{0271FE52-164D-A444-B638-6967878DB403}" destId="{C04566AB-CC8D-2444-B09D-30468E88895F}" srcOrd="5" destOrd="0" presId="urn:microsoft.com/office/officeart/2005/8/layout/vList2"/>
    <dgm:cxn modelId="{1C03EE84-5595-7446-9263-160A1A19D590}" type="presParOf" srcId="{0271FE52-164D-A444-B638-6967878DB403}" destId="{BEDB49C9-978E-4248-8B05-F174E6655086}" srcOrd="6" destOrd="0" presId="urn:microsoft.com/office/officeart/2005/8/layout/vList2"/>
    <dgm:cxn modelId="{DFE2FC1F-1AB3-0347-BDD9-0219B9315B6D}" type="presParOf" srcId="{0271FE52-164D-A444-B638-6967878DB403}" destId="{7DF24FB5-6978-E246-9022-29200E5C0D0E}" srcOrd="7" destOrd="0" presId="urn:microsoft.com/office/officeart/2005/8/layout/vList2"/>
    <dgm:cxn modelId="{3327C918-88A4-4D46-8682-CCF599147DE3}" type="presParOf" srcId="{0271FE52-164D-A444-B638-6967878DB403}" destId="{AD2781F8-1094-1B4A-853F-0803D00B0061}" srcOrd="8" destOrd="0" presId="urn:microsoft.com/office/officeart/2005/8/layout/vList2"/>
    <dgm:cxn modelId="{814E68E7-B12B-5F47-B38A-5A81DE00CAED}" type="presParOf" srcId="{0271FE52-164D-A444-B638-6967878DB403}" destId="{882FCB5B-AD2A-CE4D-A423-BC30B97F53E8}" srcOrd="9" destOrd="0" presId="urn:microsoft.com/office/officeart/2005/8/layout/vList2"/>
    <dgm:cxn modelId="{F83653E7-227E-E546-BB2F-3E72F1FB5C5B}" type="presParOf" srcId="{0271FE52-164D-A444-B638-6967878DB403}" destId="{B84426B8-AB01-7C4E-953A-7C0BD680ABA4}" srcOrd="10" destOrd="0" presId="urn:microsoft.com/office/officeart/2005/8/layout/vList2"/>
    <dgm:cxn modelId="{C349D01A-D047-6047-8A9D-C925C2D872B0}" type="presParOf" srcId="{0271FE52-164D-A444-B638-6967878DB403}" destId="{3418AD95-A061-A247-BB0D-2041A950F810}" srcOrd="11" destOrd="0" presId="urn:microsoft.com/office/officeart/2005/8/layout/vList2"/>
    <dgm:cxn modelId="{811FA5D7-C5D3-424C-A6EB-FFFBB3653DFB}" type="presParOf" srcId="{0271FE52-164D-A444-B638-6967878DB403}" destId="{70161FE7-D859-BE47-9D3E-C5EB26278629}" srcOrd="12" destOrd="0" presId="urn:microsoft.com/office/officeart/2005/8/layout/vList2"/>
    <dgm:cxn modelId="{E4018D71-3084-F043-BFC9-80375A9051B2}" type="presParOf" srcId="{0271FE52-164D-A444-B638-6967878DB403}" destId="{5FE376F6-B664-944F-80C6-000F2A75C7F0}" srcOrd="13" destOrd="0" presId="urn:microsoft.com/office/officeart/2005/8/layout/vList2"/>
    <dgm:cxn modelId="{1C6019E2-9121-1740-9F42-DD12F8C70063}" type="presParOf" srcId="{0271FE52-164D-A444-B638-6967878DB403}" destId="{79B30BCE-7E7F-594F-94D1-958CF604BBA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87F09B-7ECF-40F0-91C3-1F0FAF68C937}"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6120C369-63C8-4099-8B9D-DB23297E15B7}">
      <dgm:prSet/>
      <dgm:spPr/>
      <dgm:t>
        <a:bodyPr/>
        <a:lstStyle/>
        <a:p>
          <a:r>
            <a:rPr lang="en-US" dirty="0" err="1"/>
            <a:t>Noodnummers</a:t>
          </a:r>
          <a:endParaRPr lang="en-US" dirty="0"/>
        </a:p>
      </dgm:t>
    </dgm:pt>
    <dgm:pt modelId="{131A1B9B-30C2-40C3-9676-4B670EC50894}" type="parTrans" cxnId="{A9DAE931-7435-40B8-9F5E-0CC6D5BC55AC}">
      <dgm:prSet/>
      <dgm:spPr/>
      <dgm:t>
        <a:bodyPr/>
        <a:lstStyle/>
        <a:p>
          <a:endParaRPr lang="en-US"/>
        </a:p>
      </dgm:t>
    </dgm:pt>
    <dgm:pt modelId="{C76B7D5C-9DEB-4B01-BC9E-5833CBDB248F}" type="sibTrans" cxnId="{A9DAE931-7435-40B8-9F5E-0CC6D5BC55AC}">
      <dgm:prSet/>
      <dgm:spPr/>
      <dgm:t>
        <a:bodyPr/>
        <a:lstStyle/>
        <a:p>
          <a:endParaRPr lang="en-US"/>
        </a:p>
      </dgm:t>
    </dgm:pt>
    <dgm:pt modelId="{005994C7-892A-4E94-85EC-C1E3C08222D0}">
      <dgm:prSet/>
      <dgm:spPr/>
      <dgm:t>
        <a:bodyPr/>
        <a:lstStyle/>
        <a:p>
          <a:r>
            <a:rPr lang="en-US" dirty="0"/>
            <a:t>Meer </a:t>
          </a:r>
          <a:r>
            <a:rPr lang="en-US" dirty="0" err="1"/>
            <a:t>informatie</a:t>
          </a:r>
          <a:r>
            <a:rPr lang="en-US" dirty="0"/>
            <a:t> </a:t>
          </a:r>
        </a:p>
      </dgm:t>
    </dgm:pt>
    <dgm:pt modelId="{E5FF6FAD-0B40-4D34-B9E6-8E5F6610760A}" type="parTrans" cxnId="{F6B7E420-D634-478B-9E44-AAE9D483EC21}">
      <dgm:prSet/>
      <dgm:spPr/>
      <dgm:t>
        <a:bodyPr/>
        <a:lstStyle/>
        <a:p>
          <a:endParaRPr lang="en-US"/>
        </a:p>
      </dgm:t>
    </dgm:pt>
    <dgm:pt modelId="{152484AE-629E-4C00-ABA8-DCBD2CF389A2}" type="sibTrans" cxnId="{F6B7E420-D634-478B-9E44-AAE9D483EC21}">
      <dgm:prSet/>
      <dgm:spPr/>
      <dgm:t>
        <a:bodyPr/>
        <a:lstStyle/>
        <a:p>
          <a:endParaRPr lang="en-US"/>
        </a:p>
      </dgm:t>
    </dgm:pt>
    <dgm:pt modelId="{8B420E6D-66B2-D84D-8862-75D8B6B092E6}">
      <dgm:prSet/>
      <dgm:spPr/>
      <dgm:t>
        <a:bodyPr/>
        <a:lstStyle/>
        <a:p>
          <a:r>
            <a:rPr lang="en-US" dirty="0"/>
            <a:t>Begin op </a:t>
          </a:r>
          <a:r>
            <a:rPr lang="en-US" dirty="0" err="1"/>
            <a:t>tijd</a:t>
          </a:r>
          <a:endParaRPr lang="en-US" dirty="0"/>
        </a:p>
      </dgm:t>
    </dgm:pt>
    <dgm:pt modelId="{AC840FA5-A9F1-EF49-A013-A8C7E90ED55A}" type="parTrans" cxnId="{F0A92E90-EA21-BD42-8BDD-B730B79AC0B4}">
      <dgm:prSet/>
      <dgm:spPr/>
      <dgm:t>
        <a:bodyPr/>
        <a:lstStyle/>
        <a:p>
          <a:endParaRPr lang="nl-NL"/>
        </a:p>
      </dgm:t>
    </dgm:pt>
    <dgm:pt modelId="{F0621458-4C42-BB4E-9AFD-8CC1A6CCE366}" type="sibTrans" cxnId="{F0A92E90-EA21-BD42-8BDD-B730B79AC0B4}">
      <dgm:prSet/>
      <dgm:spPr/>
      <dgm:t>
        <a:bodyPr/>
        <a:lstStyle/>
        <a:p>
          <a:endParaRPr lang="nl-NL"/>
        </a:p>
      </dgm:t>
    </dgm:pt>
    <dgm:pt modelId="{1C0C5173-BA0E-B847-9321-8F3546C4FC59}">
      <dgm:prSet/>
      <dgm:spPr/>
      <dgm:t>
        <a:bodyPr/>
        <a:lstStyle/>
        <a:p>
          <a:r>
            <a:rPr lang="en-US" dirty="0" err="1"/>
            <a:t>Medicatie</a:t>
          </a:r>
          <a:endParaRPr lang="en-US" dirty="0"/>
        </a:p>
      </dgm:t>
    </dgm:pt>
    <dgm:pt modelId="{377A9DDE-6776-2148-9F05-1867A7C47230}" type="parTrans" cxnId="{CA0A8C40-70FE-FE4E-BF5F-27A66A11F606}">
      <dgm:prSet/>
      <dgm:spPr/>
      <dgm:t>
        <a:bodyPr/>
        <a:lstStyle/>
        <a:p>
          <a:endParaRPr lang="nl-NL"/>
        </a:p>
      </dgm:t>
    </dgm:pt>
    <dgm:pt modelId="{9DE7F912-A956-AC41-A670-A432113899C3}" type="sibTrans" cxnId="{CA0A8C40-70FE-FE4E-BF5F-27A66A11F606}">
      <dgm:prSet/>
      <dgm:spPr/>
      <dgm:t>
        <a:bodyPr/>
        <a:lstStyle/>
        <a:p>
          <a:endParaRPr lang="nl-NL"/>
        </a:p>
      </dgm:t>
    </dgm:pt>
    <dgm:pt modelId="{8C296E0D-4260-B14F-A851-71C53A717EED}">
      <dgm:prSet/>
      <dgm:spPr/>
      <dgm:t>
        <a:bodyPr/>
        <a:lstStyle/>
        <a:p>
          <a:r>
            <a:rPr lang="en-US" dirty="0" err="1"/>
            <a:t>Hulpmiddelen</a:t>
          </a:r>
          <a:r>
            <a:rPr lang="en-US" dirty="0"/>
            <a:t>/</a:t>
          </a:r>
          <a:r>
            <a:rPr lang="en-US" dirty="0" err="1"/>
            <a:t>vervoer</a:t>
          </a:r>
          <a:endParaRPr lang="en-US" dirty="0"/>
        </a:p>
      </dgm:t>
    </dgm:pt>
    <dgm:pt modelId="{1FD47D9A-5D99-994C-AB91-B47ACD2AB183}" type="parTrans" cxnId="{AD45CED2-CA74-D343-9813-39A4B4E5234B}">
      <dgm:prSet/>
      <dgm:spPr/>
      <dgm:t>
        <a:bodyPr/>
        <a:lstStyle/>
        <a:p>
          <a:endParaRPr lang="nl-NL"/>
        </a:p>
      </dgm:t>
    </dgm:pt>
    <dgm:pt modelId="{BA467940-9279-3948-9AC2-23C46AE63318}" type="sibTrans" cxnId="{AD45CED2-CA74-D343-9813-39A4B4E5234B}">
      <dgm:prSet/>
      <dgm:spPr/>
      <dgm:t>
        <a:bodyPr/>
        <a:lstStyle/>
        <a:p>
          <a:endParaRPr lang="nl-NL"/>
        </a:p>
      </dgm:t>
    </dgm:pt>
    <dgm:pt modelId="{4F7D33DE-DF41-7248-97FB-3D20F69903BC}">
      <dgm:prSet/>
      <dgm:spPr/>
      <dgm:t>
        <a:bodyPr/>
        <a:lstStyle/>
        <a:p>
          <a:r>
            <a:rPr lang="en-US" dirty="0"/>
            <a:t>Brief </a:t>
          </a:r>
          <a:r>
            <a:rPr lang="en-US" dirty="0" err="1"/>
            <a:t>behandelaar</a:t>
          </a:r>
          <a:endParaRPr lang="en-US" dirty="0"/>
        </a:p>
      </dgm:t>
    </dgm:pt>
    <dgm:pt modelId="{BCCD231A-C6BD-3B49-B04E-AB254FE6709E}" type="parTrans" cxnId="{69569B9F-69BA-7E4E-B3C9-69CCB628938E}">
      <dgm:prSet/>
      <dgm:spPr/>
      <dgm:t>
        <a:bodyPr/>
        <a:lstStyle/>
        <a:p>
          <a:endParaRPr lang="nl-NL"/>
        </a:p>
      </dgm:t>
    </dgm:pt>
    <dgm:pt modelId="{63CB331F-1032-444A-AFC4-7AB6535F6749}" type="sibTrans" cxnId="{69569B9F-69BA-7E4E-B3C9-69CCB628938E}">
      <dgm:prSet/>
      <dgm:spPr/>
      <dgm:t>
        <a:bodyPr/>
        <a:lstStyle/>
        <a:p>
          <a:endParaRPr lang="nl-NL"/>
        </a:p>
      </dgm:t>
    </dgm:pt>
    <dgm:pt modelId="{F4976F85-2831-0742-86CF-B2741A4FEB04}">
      <dgm:prSet/>
      <dgm:spPr/>
      <dgm:t>
        <a:bodyPr/>
        <a:lstStyle/>
        <a:p>
          <a:r>
            <a:rPr lang="en-US" dirty="0" err="1"/>
            <a:t>Zuurstof</a:t>
          </a:r>
          <a:r>
            <a:rPr lang="en-US" dirty="0"/>
            <a:t> </a:t>
          </a:r>
        </a:p>
      </dgm:t>
    </dgm:pt>
    <dgm:pt modelId="{0C6B7869-08A8-AE44-B683-900050E88B08}" type="parTrans" cxnId="{8C60BFDF-EBE5-154A-A7D3-A36C6230F3FB}">
      <dgm:prSet/>
      <dgm:spPr/>
      <dgm:t>
        <a:bodyPr/>
        <a:lstStyle/>
        <a:p>
          <a:endParaRPr lang="nl-NL"/>
        </a:p>
      </dgm:t>
    </dgm:pt>
    <dgm:pt modelId="{98ED3470-8F8B-A747-9D7E-517B9F6C9DA7}" type="sibTrans" cxnId="{8C60BFDF-EBE5-154A-A7D3-A36C6230F3FB}">
      <dgm:prSet/>
      <dgm:spPr/>
      <dgm:t>
        <a:bodyPr/>
        <a:lstStyle/>
        <a:p>
          <a:endParaRPr lang="nl-NL"/>
        </a:p>
      </dgm:t>
    </dgm:pt>
    <dgm:pt modelId="{24930B6A-E567-F243-8E29-E9722054090E}">
      <dgm:prSet/>
      <dgm:spPr/>
      <dgm:t>
        <a:bodyPr/>
        <a:lstStyle/>
        <a:p>
          <a:r>
            <a:rPr lang="en-US" dirty="0" err="1"/>
            <a:t>Bevordert</a:t>
          </a:r>
          <a:r>
            <a:rPr lang="en-US" dirty="0"/>
            <a:t> </a:t>
          </a:r>
          <a:r>
            <a:rPr lang="en-US" dirty="0" err="1"/>
            <a:t>welzijn</a:t>
          </a:r>
          <a:endParaRPr lang="en-US" dirty="0"/>
        </a:p>
      </dgm:t>
    </dgm:pt>
    <dgm:pt modelId="{2290B3B4-B579-2541-B789-FDDEBAEF7298}" type="parTrans" cxnId="{A7032725-D01D-464E-B357-2AB6815669C2}">
      <dgm:prSet/>
      <dgm:spPr/>
    </dgm:pt>
    <dgm:pt modelId="{78AB845B-87EE-EA48-BE9E-2ACC00C11394}" type="sibTrans" cxnId="{A7032725-D01D-464E-B357-2AB6815669C2}">
      <dgm:prSet/>
      <dgm:spPr/>
    </dgm:pt>
    <dgm:pt modelId="{D20C88F5-0A0B-0E40-95DA-711295F9C20D}">
      <dgm:prSet/>
      <dgm:spPr/>
      <dgm:t>
        <a:bodyPr/>
        <a:lstStyle/>
        <a:p>
          <a:r>
            <a:rPr lang="en-US" dirty="0" err="1"/>
            <a:t>Bepaal</a:t>
          </a:r>
          <a:r>
            <a:rPr lang="en-US" dirty="0"/>
            <a:t> je </a:t>
          </a:r>
          <a:r>
            <a:rPr lang="en-US" dirty="0" err="1"/>
            <a:t>wensen</a:t>
          </a:r>
          <a:endParaRPr lang="en-US" dirty="0"/>
        </a:p>
      </dgm:t>
    </dgm:pt>
    <dgm:pt modelId="{11717749-D13C-DF47-9876-F320D285206E}" type="parTrans" cxnId="{2C1FF48F-B7BD-6A4B-8212-89870A0093AD}">
      <dgm:prSet/>
      <dgm:spPr/>
    </dgm:pt>
    <dgm:pt modelId="{4DDAEDD8-1CBA-244C-A075-D53E5994B8DD}" type="sibTrans" cxnId="{2C1FF48F-B7BD-6A4B-8212-89870A0093AD}">
      <dgm:prSet/>
      <dgm:spPr/>
    </dgm:pt>
    <dgm:pt modelId="{0271FE52-164D-A444-B638-6967878DB403}" type="pres">
      <dgm:prSet presAssocID="{AA87F09B-7ECF-40F0-91C3-1F0FAF68C937}" presName="linear" presStyleCnt="0">
        <dgm:presLayoutVars>
          <dgm:animLvl val="lvl"/>
          <dgm:resizeHandles val="exact"/>
        </dgm:presLayoutVars>
      </dgm:prSet>
      <dgm:spPr/>
      <dgm:t>
        <a:bodyPr/>
        <a:lstStyle/>
        <a:p>
          <a:endParaRPr lang="nl-NL"/>
        </a:p>
      </dgm:t>
    </dgm:pt>
    <dgm:pt modelId="{94282EED-4A9A-C04D-A8F2-E9A96EE5C0C7}" type="pres">
      <dgm:prSet presAssocID="{24930B6A-E567-F243-8E29-E9722054090E}" presName="parentText" presStyleLbl="node1" presStyleIdx="0" presStyleCnt="9">
        <dgm:presLayoutVars>
          <dgm:chMax val="0"/>
          <dgm:bulletEnabled val="1"/>
        </dgm:presLayoutVars>
      </dgm:prSet>
      <dgm:spPr/>
      <dgm:t>
        <a:bodyPr/>
        <a:lstStyle/>
        <a:p>
          <a:endParaRPr lang="nl-NL"/>
        </a:p>
      </dgm:t>
    </dgm:pt>
    <dgm:pt modelId="{53544539-76E8-2B46-8CB2-BAAB54D63BE1}" type="pres">
      <dgm:prSet presAssocID="{78AB845B-87EE-EA48-BE9E-2ACC00C11394}" presName="spacer" presStyleCnt="0"/>
      <dgm:spPr/>
    </dgm:pt>
    <dgm:pt modelId="{C2BD3480-B629-264A-A442-A93A472919B3}" type="pres">
      <dgm:prSet presAssocID="{D20C88F5-0A0B-0E40-95DA-711295F9C20D}" presName="parentText" presStyleLbl="node1" presStyleIdx="1" presStyleCnt="9">
        <dgm:presLayoutVars>
          <dgm:chMax val="0"/>
          <dgm:bulletEnabled val="1"/>
        </dgm:presLayoutVars>
      </dgm:prSet>
      <dgm:spPr/>
      <dgm:t>
        <a:bodyPr/>
        <a:lstStyle/>
        <a:p>
          <a:endParaRPr lang="nl-NL"/>
        </a:p>
      </dgm:t>
    </dgm:pt>
    <dgm:pt modelId="{154EEF67-E613-6D46-BF5B-ED943BA82B65}" type="pres">
      <dgm:prSet presAssocID="{4DDAEDD8-1CBA-244C-A075-D53E5994B8DD}" presName="spacer" presStyleCnt="0"/>
      <dgm:spPr/>
    </dgm:pt>
    <dgm:pt modelId="{88E07A2E-8756-EC48-B2A9-25CA95BD398E}" type="pres">
      <dgm:prSet presAssocID="{8B420E6D-66B2-D84D-8862-75D8B6B092E6}" presName="parentText" presStyleLbl="node1" presStyleIdx="2" presStyleCnt="9">
        <dgm:presLayoutVars>
          <dgm:chMax val="0"/>
          <dgm:bulletEnabled val="1"/>
        </dgm:presLayoutVars>
      </dgm:prSet>
      <dgm:spPr/>
      <dgm:t>
        <a:bodyPr/>
        <a:lstStyle/>
        <a:p>
          <a:endParaRPr lang="nl-NL"/>
        </a:p>
      </dgm:t>
    </dgm:pt>
    <dgm:pt modelId="{CF30DCB2-13ED-DB44-B5EE-F9D31D1CA6EB}" type="pres">
      <dgm:prSet presAssocID="{F0621458-4C42-BB4E-9AFD-8CC1A6CCE366}" presName="spacer" presStyleCnt="0"/>
      <dgm:spPr/>
    </dgm:pt>
    <dgm:pt modelId="{FD069430-7D4D-CF48-9D8F-06077D586A3A}" type="pres">
      <dgm:prSet presAssocID="{F4976F85-2831-0742-86CF-B2741A4FEB04}" presName="parentText" presStyleLbl="node1" presStyleIdx="3" presStyleCnt="9">
        <dgm:presLayoutVars>
          <dgm:chMax val="0"/>
          <dgm:bulletEnabled val="1"/>
        </dgm:presLayoutVars>
      </dgm:prSet>
      <dgm:spPr/>
      <dgm:t>
        <a:bodyPr/>
        <a:lstStyle/>
        <a:p>
          <a:endParaRPr lang="nl-NL"/>
        </a:p>
      </dgm:t>
    </dgm:pt>
    <dgm:pt modelId="{3DEEBCD1-346E-F34B-A380-EC876C63AB5A}" type="pres">
      <dgm:prSet presAssocID="{98ED3470-8F8B-A747-9D7E-517B9F6C9DA7}" presName="spacer" presStyleCnt="0"/>
      <dgm:spPr/>
    </dgm:pt>
    <dgm:pt modelId="{A9176AC7-8B8A-7448-BC59-003059A2EAD9}" type="pres">
      <dgm:prSet presAssocID="{1C0C5173-BA0E-B847-9321-8F3546C4FC59}" presName="parentText" presStyleLbl="node1" presStyleIdx="4" presStyleCnt="9">
        <dgm:presLayoutVars>
          <dgm:chMax val="0"/>
          <dgm:bulletEnabled val="1"/>
        </dgm:presLayoutVars>
      </dgm:prSet>
      <dgm:spPr/>
      <dgm:t>
        <a:bodyPr/>
        <a:lstStyle/>
        <a:p>
          <a:endParaRPr lang="nl-NL"/>
        </a:p>
      </dgm:t>
    </dgm:pt>
    <dgm:pt modelId="{C04566AB-CC8D-2444-B09D-30468E88895F}" type="pres">
      <dgm:prSet presAssocID="{9DE7F912-A956-AC41-A670-A432113899C3}" presName="spacer" presStyleCnt="0"/>
      <dgm:spPr/>
    </dgm:pt>
    <dgm:pt modelId="{BEDB49C9-978E-4248-8B05-F174E6655086}" type="pres">
      <dgm:prSet presAssocID="{8C296E0D-4260-B14F-A851-71C53A717EED}" presName="parentText" presStyleLbl="node1" presStyleIdx="5" presStyleCnt="9">
        <dgm:presLayoutVars>
          <dgm:chMax val="0"/>
          <dgm:bulletEnabled val="1"/>
        </dgm:presLayoutVars>
      </dgm:prSet>
      <dgm:spPr/>
      <dgm:t>
        <a:bodyPr/>
        <a:lstStyle/>
        <a:p>
          <a:endParaRPr lang="nl-NL"/>
        </a:p>
      </dgm:t>
    </dgm:pt>
    <dgm:pt modelId="{7DF24FB5-6978-E246-9022-29200E5C0D0E}" type="pres">
      <dgm:prSet presAssocID="{BA467940-9279-3948-9AC2-23C46AE63318}" presName="spacer" presStyleCnt="0"/>
      <dgm:spPr/>
    </dgm:pt>
    <dgm:pt modelId="{AD2781F8-1094-1B4A-853F-0803D00B0061}" type="pres">
      <dgm:prSet presAssocID="{4F7D33DE-DF41-7248-97FB-3D20F69903BC}" presName="parentText" presStyleLbl="node1" presStyleIdx="6" presStyleCnt="9">
        <dgm:presLayoutVars>
          <dgm:chMax val="0"/>
          <dgm:bulletEnabled val="1"/>
        </dgm:presLayoutVars>
      </dgm:prSet>
      <dgm:spPr/>
      <dgm:t>
        <a:bodyPr/>
        <a:lstStyle/>
        <a:p>
          <a:endParaRPr lang="nl-NL"/>
        </a:p>
      </dgm:t>
    </dgm:pt>
    <dgm:pt modelId="{882FCB5B-AD2A-CE4D-A423-BC30B97F53E8}" type="pres">
      <dgm:prSet presAssocID="{63CB331F-1032-444A-AFC4-7AB6535F6749}" presName="spacer" presStyleCnt="0"/>
      <dgm:spPr/>
    </dgm:pt>
    <dgm:pt modelId="{9555B1ED-F0D0-DF4C-A31B-F478A95656E4}" type="pres">
      <dgm:prSet presAssocID="{6120C369-63C8-4099-8B9D-DB23297E15B7}" presName="parentText" presStyleLbl="node1" presStyleIdx="7" presStyleCnt="9">
        <dgm:presLayoutVars>
          <dgm:chMax val="0"/>
          <dgm:bulletEnabled val="1"/>
        </dgm:presLayoutVars>
      </dgm:prSet>
      <dgm:spPr/>
      <dgm:t>
        <a:bodyPr/>
        <a:lstStyle/>
        <a:p>
          <a:endParaRPr lang="nl-NL"/>
        </a:p>
      </dgm:t>
    </dgm:pt>
    <dgm:pt modelId="{9E403F25-5CB1-4F48-BBBD-20385B649BD9}" type="pres">
      <dgm:prSet presAssocID="{C76B7D5C-9DEB-4B01-BC9E-5833CBDB248F}" presName="spacer" presStyleCnt="0"/>
      <dgm:spPr/>
    </dgm:pt>
    <dgm:pt modelId="{D3FD490E-2848-144B-AB7B-4ECC07F210AE}" type="pres">
      <dgm:prSet presAssocID="{005994C7-892A-4E94-85EC-C1E3C08222D0}" presName="parentText" presStyleLbl="node1" presStyleIdx="8" presStyleCnt="9">
        <dgm:presLayoutVars>
          <dgm:chMax val="0"/>
          <dgm:bulletEnabled val="1"/>
        </dgm:presLayoutVars>
      </dgm:prSet>
      <dgm:spPr/>
      <dgm:t>
        <a:bodyPr/>
        <a:lstStyle/>
        <a:p>
          <a:endParaRPr lang="nl-NL"/>
        </a:p>
      </dgm:t>
    </dgm:pt>
  </dgm:ptLst>
  <dgm:cxnLst>
    <dgm:cxn modelId="{A9DAE931-7435-40B8-9F5E-0CC6D5BC55AC}" srcId="{AA87F09B-7ECF-40F0-91C3-1F0FAF68C937}" destId="{6120C369-63C8-4099-8B9D-DB23297E15B7}" srcOrd="7" destOrd="0" parTransId="{131A1B9B-30C2-40C3-9676-4B670EC50894}" sibTransId="{C76B7D5C-9DEB-4B01-BC9E-5833CBDB248F}"/>
    <dgm:cxn modelId="{8C60BFDF-EBE5-154A-A7D3-A36C6230F3FB}" srcId="{AA87F09B-7ECF-40F0-91C3-1F0FAF68C937}" destId="{F4976F85-2831-0742-86CF-B2741A4FEB04}" srcOrd="3" destOrd="0" parTransId="{0C6B7869-08A8-AE44-B683-900050E88B08}" sibTransId="{98ED3470-8F8B-A747-9D7E-517B9F6C9DA7}"/>
    <dgm:cxn modelId="{6DAC9FA6-7EDF-524A-B5C3-9E2713DE73DD}" type="presOf" srcId="{D20C88F5-0A0B-0E40-95DA-711295F9C20D}" destId="{C2BD3480-B629-264A-A442-A93A472919B3}" srcOrd="0" destOrd="0" presId="urn:microsoft.com/office/officeart/2005/8/layout/vList2"/>
    <dgm:cxn modelId="{A7032725-D01D-464E-B357-2AB6815669C2}" srcId="{AA87F09B-7ECF-40F0-91C3-1F0FAF68C937}" destId="{24930B6A-E567-F243-8E29-E9722054090E}" srcOrd="0" destOrd="0" parTransId="{2290B3B4-B579-2541-B789-FDDEBAEF7298}" sibTransId="{78AB845B-87EE-EA48-BE9E-2ACC00C11394}"/>
    <dgm:cxn modelId="{F0A92E90-EA21-BD42-8BDD-B730B79AC0B4}" srcId="{AA87F09B-7ECF-40F0-91C3-1F0FAF68C937}" destId="{8B420E6D-66B2-D84D-8862-75D8B6B092E6}" srcOrd="2" destOrd="0" parTransId="{AC840FA5-A9F1-EF49-A013-A8C7E90ED55A}" sibTransId="{F0621458-4C42-BB4E-9AFD-8CC1A6CCE366}"/>
    <dgm:cxn modelId="{CA0A8C40-70FE-FE4E-BF5F-27A66A11F606}" srcId="{AA87F09B-7ECF-40F0-91C3-1F0FAF68C937}" destId="{1C0C5173-BA0E-B847-9321-8F3546C4FC59}" srcOrd="4" destOrd="0" parTransId="{377A9DDE-6776-2148-9F05-1867A7C47230}" sibTransId="{9DE7F912-A956-AC41-A670-A432113899C3}"/>
    <dgm:cxn modelId="{F6B7E420-D634-478B-9E44-AAE9D483EC21}" srcId="{AA87F09B-7ECF-40F0-91C3-1F0FAF68C937}" destId="{005994C7-892A-4E94-85EC-C1E3C08222D0}" srcOrd="8" destOrd="0" parTransId="{E5FF6FAD-0B40-4D34-B9E6-8E5F6610760A}" sibTransId="{152484AE-629E-4C00-ABA8-DCBD2CF389A2}"/>
    <dgm:cxn modelId="{004196BA-8105-B14D-8ED7-71EE0EE716A9}" type="presOf" srcId="{6120C369-63C8-4099-8B9D-DB23297E15B7}" destId="{9555B1ED-F0D0-DF4C-A31B-F478A95656E4}" srcOrd="0" destOrd="0" presId="urn:microsoft.com/office/officeart/2005/8/layout/vList2"/>
    <dgm:cxn modelId="{D165748F-2A94-DF48-8F2D-0E238034315F}" type="presOf" srcId="{8C296E0D-4260-B14F-A851-71C53A717EED}" destId="{BEDB49C9-978E-4248-8B05-F174E6655086}" srcOrd="0" destOrd="0" presId="urn:microsoft.com/office/officeart/2005/8/layout/vList2"/>
    <dgm:cxn modelId="{70552532-63F8-C64D-A620-BD222560C639}" type="presOf" srcId="{8B420E6D-66B2-D84D-8862-75D8B6B092E6}" destId="{88E07A2E-8756-EC48-B2A9-25CA95BD398E}" srcOrd="0" destOrd="0" presId="urn:microsoft.com/office/officeart/2005/8/layout/vList2"/>
    <dgm:cxn modelId="{656F137C-8754-2344-9FAB-3EFD0416B824}" type="presOf" srcId="{1C0C5173-BA0E-B847-9321-8F3546C4FC59}" destId="{A9176AC7-8B8A-7448-BC59-003059A2EAD9}" srcOrd="0" destOrd="0" presId="urn:microsoft.com/office/officeart/2005/8/layout/vList2"/>
    <dgm:cxn modelId="{AD45CED2-CA74-D343-9813-39A4B4E5234B}" srcId="{AA87F09B-7ECF-40F0-91C3-1F0FAF68C937}" destId="{8C296E0D-4260-B14F-A851-71C53A717EED}" srcOrd="5" destOrd="0" parTransId="{1FD47D9A-5D99-994C-AB91-B47ACD2AB183}" sibTransId="{BA467940-9279-3948-9AC2-23C46AE63318}"/>
    <dgm:cxn modelId="{AA0E1D64-D2D4-204E-AB2F-B3BD613810C8}" type="presOf" srcId="{AA87F09B-7ECF-40F0-91C3-1F0FAF68C937}" destId="{0271FE52-164D-A444-B638-6967878DB403}" srcOrd="0" destOrd="0" presId="urn:microsoft.com/office/officeart/2005/8/layout/vList2"/>
    <dgm:cxn modelId="{2C1FF48F-B7BD-6A4B-8212-89870A0093AD}" srcId="{AA87F09B-7ECF-40F0-91C3-1F0FAF68C937}" destId="{D20C88F5-0A0B-0E40-95DA-711295F9C20D}" srcOrd="1" destOrd="0" parTransId="{11717749-D13C-DF47-9876-F320D285206E}" sibTransId="{4DDAEDD8-1CBA-244C-A075-D53E5994B8DD}"/>
    <dgm:cxn modelId="{9B470FF7-F9D9-124E-A911-5DDB6ED2E2A5}" type="presOf" srcId="{005994C7-892A-4E94-85EC-C1E3C08222D0}" destId="{D3FD490E-2848-144B-AB7B-4ECC07F210AE}" srcOrd="0" destOrd="0" presId="urn:microsoft.com/office/officeart/2005/8/layout/vList2"/>
    <dgm:cxn modelId="{783EB071-76BB-404F-942F-E59CD7EA5076}" type="presOf" srcId="{F4976F85-2831-0742-86CF-B2741A4FEB04}" destId="{FD069430-7D4D-CF48-9D8F-06077D586A3A}" srcOrd="0" destOrd="0" presId="urn:microsoft.com/office/officeart/2005/8/layout/vList2"/>
    <dgm:cxn modelId="{42B32BEE-691D-6643-BCBE-600454888CA4}" type="presOf" srcId="{4F7D33DE-DF41-7248-97FB-3D20F69903BC}" destId="{AD2781F8-1094-1B4A-853F-0803D00B0061}" srcOrd="0" destOrd="0" presId="urn:microsoft.com/office/officeart/2005/8/layout/vList2"/>
    <dgm:cxn modelId="{69569B9F-69BA-7E4E-B3C9-69CCB628938E}" srcId="{AA87F09B-7ECF-40F0-91C3-1F0FAF68C937}" destId="{4F7D33DE-DF41-7248-97FB-3D20F69903BC}" srcOrd="6" destOrd="0" parTransId="{BCCD231A-C6BD-3B49-B04E-AB254FE6709E}" sibTransId="{63CB331F-1032-444A-AFC4-7AB6535F6749}"/>
    <dgm:cxn modelId="{D58BE63B-FCEC-5741-81EA-D58DBFF841B9}" type="presOf" srcId="{24930B6A-E567-F243-8E29-E9722054090E}" destId="{94282EED-4A9A-C04D-A8F2-E9A96EE5C0C7}" srcOrd="0" destOrd="0" presId="urn:microsoft.com/office/officeart/2005/8/layout/vList2"/>
    <dgm:cxn modelId="{55516079-C2E0-7546-8C11-B82A9C8C0A85}" type="presParOf" srcId="{0271FE52-164D-A444-B638-6967878DB403}" destId="{94282EED-4A9A-C04D-A8F2-E9A96EE5C0C7}" srcOrd="0" destOrd="0" presId="urn:microsoft.com/office/officeart/2005/8/layout/vList2"/>
    <dgm:cxn modelId="{37724F96-C5F9-FD46-9572-B9658B6D134F}" type="presParOf" srcId="{0271FE52-164D-A444-B638-6967878DB403}" destId="{53544539-76E8-2B46-8CB2-BAAB54D63BE1}" srcOrd="1" destOrd="0" presId="urn:microsoft.com/office/officeart/2005/8/layout/vList2"/>
    <dgm:cxn modelId="{656EB103-82FA-094B-99E9-7434B125D504}" type="presParOf" srcId="{0271FE52-164D-A444-B638-6967878DB403}" destId="{C2BD3480-B629-264A-A442-A93A472919B3}" srcOrd="2" destOrd="0" presId="urn:microsoft.com/office/officeart/2005/8/layout/vList2"/>
    <dgm:cxn modelId="{78670836-0E0D-A74B-80CF-BFAAA69D4BDD}" type="presParOf" srcId="{0271FE52-164D-A444-B638-6967878DB403}" destId="{154EEF67-E613-6D46-BF5B-ED943BA82B65}" srcOrd="3" destOrd="0" presId="urn:microsoft.com/office/officeart/2005/8/layout/vList2"/>
    <dgm:cxn modelId="{0399991C-A990-9140-82BE-12CF9DFA99AD}" type="presParOf" srcId="{0271FE52-164D-A444-B638-6967878DB403}" destId="{88E07A2E-8756-EC48-B2A9-25CA95BD398E}" srcOrd="4" destOrd="0" presId="urn:microsoft.com/office/officeart/2005/8/layout/vList2"/>
    <dgm:cxn modelId="{7853A4F4-7EE0-FB4F-90DC-9CB26D16032A}" type="presParOf" srcId="{0271FE52-164D-A444-B638-6967878DB403}" destId="{CF30DCB2-13ED-DB44-B5EE-F9D31D1CA6EB}" srcOrd="5" destOrd="0" presId="urn:microsoft.com/office/officeart/2005/8/layout/vList2"/>
    <dgm:cxn modelId="{5D6F3C16-52CD-224A-ACB1-EF4CC3A0E701}" type="presParOf" srcId="{0271FE52-164D-A444-B638-6967878DB403}" destId="{FD069430-7D4D-CF48-9D8F-06077D586A3A}" srcOrd="6" destOrd="0" presId="urn:microsoft.com/office/officeart/2005/8/layout/vList2"/>
    <dgm:cxn modelId="{446C2932-F6B1-3E4D-B9EF-2519033F2365}" type="presParOf" srcId="{0271FE52-164D-A444-B638-6967878DB403}" destId="{3DEEBCD1-346E-F34B-A380-EC876C63AB5A}" srcOrd="7" destOrd="0" presId="urn:microsoft.com/office/officeart/2005/8/layout/vList2"/>
    <dgm:cxn modelId="{56BD044B-A0C4-274E-9EC1-D61BD361AF58}" type="presParOf" srcId="{0271FE52-164D-A444-B638-6967878DB403}" destId="{A9176AC7-8B8A-7448-BC59-003059A2EAD9}" srcOrd="8" destOrd="0" presId="urn:microsoft.com/office/officeart/2005/8/layout/vList2"/>
    <dgm:cxn modelId="{1AB775E2-37D8-F745-BF83-920345A85152}" type="presParOf" srcId="{0271FE52-164D-A444-B638-6967878DB403}" destId="{C04566AB-CC8D-2444-B09D-30468E88895F}" srcOrd="9" destOrd="0" presId="urn:microsoft.com/office/officeart/2005/8/layout/vList2"/>
    <dgm:cxn modelId="{1C03EE84-5595-7446-9263-160A1A19D590}" type="presParOf" srcId="{0271FE52-164D-A444-B638-6967878DB403}" destId="{BEDB49C9-978E-4248-8B05-F174E6655086}" srcOrd="10" destOrd="0" presId="urn:microsoft.com/office/officeart/2005/8/layout/vList2"/>
    <dgm:cxn modelId="{DFE2FC1F-1AB3-0347-BDD9-0219B9315B6D}" type="presParOf" srcId="{0271FE52-164D-A444-B638-6967878DB403}" destId="{7DF24FB5-6978-E246-9022-29200E5C0D0E}" srcOrd="11" destOrd="0" presId="urn:microsoft.com/office/officeart/2005/8/layout/vList2"/>
    <dgm:cxn modelId="{3327C918-88A4-4D46-8682-CCF599147DE3}" type="presParOf" srcId="{0271FE52-164D-A444-B638-6967878DB403}" destId="{AD2781F8-1094-1B4A-853F-0803D00B0061}" srcOrd="12" destOrd="0" presId="urn:microsoft.com/office/officeart/2005/8/layout/vList2"/>
    <dgm:cxn modelId="{814E68E7-B12B-5F47-B38A-5A81DE00CAED}" type="presParOf" srcId="{0271FE52-164D-A444-B638-6967878DB403}" destId="{882FCB5B-AD2A-CE4D-A423-BC30B97F53E8}" srcOrd="13" destOrd="0" presId="urn:microsoft.com/office/officeart/2005/8/layout/vList2"/>
    <dgm:cxn modelId="{777E2CE9-332E-2E4F-918C-3BE86C5D802B}" type="presParOf" srcId="{0271FE52-164D-A444-B638-6967878DB403}" destId="{9555B1ED-F0D0-DF4C-A31B-F478A95656E4}" srcOrd="14" destOrd="0" presId="urn:microsoft.com/office/officeart/2005/8/layout/vList2"/>
    <dgm:cxn modelId="{CFAD9A66-299A-F94B-863C-5B7E6ABF3F9E}" type="presParOf" srcId="{0271FE52-164D-A444-B638-6967878DB403}" destId="{9E403F25-5CB1-4F48-BBBD-20385B649BD9}" srcOrd="15" destOrd="0" presId="urn:microsoft.com/office/officeart/2005/8/layout/vList2"/>
    <dgm:cxn modelId="{41DD901F-770A-A24F-8D8B-AC333F6F0904}" type="presParOf" srcId="{0271FE52-164D-A444-B638-6967878DB403}" destId="{D3FD490E-2848-144B-AB7B-4ECC07F210AE}"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07A2E-8756-EC48-B2A9-25CA95BD398E}">
      <dsp:nvSpPr>
        <dsp:cNvPr id="0" name=""/>
        <dsp:cNvSpPr/>
      </dsp:nvSpPr>
      <dsp:spPr>
        <a:xfrm>
          <a:off x="0" y="538279"/>
          <a:ext cx="4171950" cy="112729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r>
            <a:rPr lang="en-US" sz="4700" kern="1200" dirty="0" err="1"/>
            <a:t>Energie</a:t>
          </a:r>
          <a:endParaRPr lang="en-US" sz="4700" kern="1200" dirty="0"/>
        </a:p>
      </dsp:txBody>
      <dsp:txXfrm>
        <a:off x="55030" y="593309"/>
        <a:ext cx="4061890" cy="1017235"/>
      </dsp:txXfrm>
    </dsp:sp>
    <dsp:sp modelId="{A9176AC7-8B8A-7448-BC59-003059A2EAD9}">
      <dsp:nvSpPr>
        <dsp:cNvPr id="0" name=""/>
        <dsp:cNvSpPr/>
      </dsp:nvSpPr>
      <dsp:spPr>
        <a:xfrm>
          <a:off x="0" y="1800934"/>
          <a:ext cx="4171950" cy="112729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r>
            <a:rPr lang="en-US" sz="4700" kern="1200" dirty="0" err="1"/>
            <a:t>Ergotherapeut</a:t>
          </a:r>
          <a:endParaRPr lang="en-US" sz="4700" kern="1200" dirty="0"/>
        </a:p>
      </dsp:txBody>
      <dsp:txXfrm>
        <a:off x="55030" y="1855964"/>
        <a:ext cx="4061890" cy="1017235"/>
      </dsp:txXfrm>
    </dsp:sp>
    <dsp:sp modelId="{2DE74248-8A3D-1F4E-BA78-8E3EF23D4E52}">
      <dsp:nvSpPr>
        <dsp:cNvPr id="0" name=""/>
        <dsp:cNvSpPr/>
      </dsp:nvSpPr>
      <dsp:spPr>
        <a:xfrm>
          <a:off x="0" y="3063589"/>
          <a:ext cx="4171950" cy="112729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r>
            <a:rPr lang="en-US" sz="4700" kern="1200" dirty="0" err="1"/>
            <a:t>Fysiotherapeut</a:t>
          </a:r>
          <a:endParaRPr lang="en-US" sz="4700" kern="1200" dirty="0"/>
        </a:p>
      </dsp:txBody>
      <dsp:txXfrm>
        <a:off x="55030" y="3118619"/>
        <a:ext cx="4061890" cy="1017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AAFF0-F66A-2D4F-BA4A-048321C70DA9}">
      <dsp:nvSpPr>
        <dsp:cNvPr id="0" name=""/>
        <dsp:cNvSpPr/>
      </dsp:nvSpPr>
      <dsp:spPr>
        <a:xfrm>
          <a:off x="0" y="544016"/>
          <a:ext cx="4171950" cy="5516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err="1"/>
            <a:t>Alles</a:t>
          </a:r>
          <a:r>
            <a:rPr lang="en-US" sz="2300" kern="1200" dirty="0"/>
            <a:t> om je </a:t>
          </a:r>
          <a:r>
            <a:rPr lang="en-US" sz="2300" kern="1200" dirty="0" err="1"/>
            <a:t>heen</a:t>
          </a:r>
          <a:endParaRPr lang="en-US" sz="2300" kern="1200" dirty="0"/>
        </a:p>
      </dsp:txBody>
      <dsp:txXfrm>
        <a:off x="26930" y="570946"/>
        <a:ext cx="4118090" cy="497795"/>
      </dsp:txXfrm>
    </dsp:sp>
    <dsp:sp modelId="{80A44E9C-4977-D549-A6B1-2DA3BEBDA867}">
      <dsp:nvSpPr>
        <dsp:cNvPr id="0" name=""/>
        <dsp:cNvSpPr/>
      </dsp:nvSpPr>
      <dsp:spPr>
        <a:xfrm>
          <a:off x="0" y="1161911"/>
          <a:ext cx="4171950" cy="5516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err="1"/>
            <a:t>Huishoudelijke</a:t>
          </a:r>
          <a:r>
            <a:rPr lang="en-US" sz="2300" kern="1200" dirty="0"/>
            <a:t> </a:t>
          </a:r>
          <a:r>
            <a:rPr lang="en-US" sz="2300" kern="1200" dirty="0" err="1"/>
            <a:t>hulp</a:t>
          </a:r>
          <a:endParaRPr lang="en-US" sz="2300" kern="1200" dirty="0"/>
        </a:p>
      </dsp:txBody>
      <dsp:txXfrm>
        <a:off x="26930" y="1188841"/>
        <a:ext cx="4118090" cy="497795"/>
      </dsp:txXfrm>
    </dsp:sp>
    <dsp:sp modelId="{A9176AC7-8B8A-7448-BC59-003059A2EAD9}">
      <dsp:nvSpPr>
        <dsp:cNvPr id="0" name=""/>
        <dsp:cNvSpPr/>
      </dsp:nvSpPr>
      <dsp:spPr>
        <a:xfrm>
          <a:off x="0" y="1779806"/>
          <a:ext cx="4171950" cy="5516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err="1"/>
            <a:t>Parkeerkaart</a:t>
          </a:r>
          <a:endParaRPr lang="en-US" sz="2300" kern="1200" dirty="0"/>
        </a:p>
      </dsp:txBody>
      <dsp:txXfrm>
        <a:off x="26930" y="1806736"/>
        <a:ext cx="4118090" cy="497795"/>
      </dsp:txXfrm>
    </dsp:sp>
    <dsp:sp modelId="{9555B1ED-F0D0-DF4C-A31B-F478A95656E4}">
      <dsp:nvSpPr>
        <dsp:cNvPr id="0" name=""/>
        <dsp:cNvSpPr/>
      </dsp:nvSpPr>
      <dsp:spPr>
        <a:xfrm>
          <a:off x="0" y="2397701"/>
          <a:ext cx="4171950" cy="5516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err="1"/>
            <a:t>Traplift</a:t>
          </a:r>
          <a:r>
            <a:rPr lang="en-US" sz="2300" kern="1200" dirty="0"/>
            <a:t> </a:t>
          </a:r>
        </a:p>
      </dsp:txBody>
      <dsp:txXfrm>
        <a:off x="26930" y="2424631"/>
        <a:ext cx="4118090" cy="497795"/>
      </dsp:txXfrm>
    </dsp:sp>
    <dsp:sp modelId="{D3FD490E-2848-144B-AB7B-4ECC07F210AE}">
      <dsp:nvSpPr>
        <dsp:cNvPr id="0" name=""/>
        <dsp:cNvSpPr/>
      </dsp:nvSpPr>
      <dsp:spPr>
        <a:xfrm>
          <a:off x="0" y="3015596"/>
          <a:ext cx="4171950" cy="5516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err="1"/>
            <a:t>Scootmobiel</a:t>
          </a:r>
          <a:endParaRPr lang="en-US" sz="2300" kern="1200" dirty="0"/>
        </a:p>
      </dsp:txBody>
      <dsp:txXfrm>
        <a:off x="26930" y="3042526"/>
        <a:ext cx="4118090" cy="497795"/>
      </dsp:txXfrm>
    </dsp:sp>
    <dsp:sp modelId="{AF4B15A5-5F54-4C4E-9E7A-1B5200D85556}">
      <dsp:nvSpPr>
        <dsp:cNvPr id="0" name=""/>
        <dsp:cNvSpPr/>
      </dsp:nvSpPr>
      <dsp:spPr>
        <a:xfrm>
          <a:off x="0" y="3633491"/>
          <a:ext cx="4171950" cy="5516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a:t>Via WMO-</a:t>
          </a:r>
          <a:r>
            <a:rPr lang="en-US" sz="2300" kern="1200" dirty="0" err="1"/>
            <a:t>loket</a:t>
          </a:r>
          <a:r>
            <a:rPr lang="en-US" sz="2300" kern="1200" dirty="0"/>
            <a:t> van je </a:t>
          </a:r>
          <a:r>
            <a:rPr lang="en-US" sz="2300" kern="1200" dirty="0" err="1"/>
            <a:t>gemeente</a:t>
          </a:r>
          <a:r>
            <a:rPr lang="en-US" sz="2300" kern="1200" dirty="0"/>
            <a:t> </a:t>
          </a:r>
        </a:p>
      </dsp:txBody>
      <dsp:txXfrm>
        <a:off x="26930" y="3660421"/>
        <a:ext cx="4118090" cy="4977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07A2E-8756-EC48-B2A9-25CA95BD398E}">
      <dsp:nvSpPr>
        <dsp:cNvPr id="0" name=""/>
        <dsp:cNvSpPr/>
      </dsp:nvSpPr>
      <dsp:spPr>
        <a:xfrm>
          <a:off x="0" y="900461"/>
          <a:ext cx="4171950" cy="6715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Thuiszorg</a:t>
          </a:r>
          <a:endParaRPr lang="en-US" sz="2800" kern="1200" dirty="0"/>
        </a:p>
      </dsp:txBody>
      <dsp:txXfrm>
        <a:off x="32784" y="933245"/>
        <a:ext cx="4106382" cy="606012"/>
      </dsp:txXfrm>
    </dsp:sp>
    <dsp:sp modelId="{A9176AC7-8B8A-7448-BC59-003059A2EAD9}">
      <dsp:nvSpPr>
        <dsp:cNvPr id="0" name=""/>
        <dsp:cNvSpPr/>
      </dsp:nvSpPr>
      <dsp:spPr>
        <a:xfrm>
          <a:off x="0" y="1652681"/>
          <a:ext cx="4171950" cy="6715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Mag/</a:t>
          </a:r>
          <a:r>
            <a:rPr lang="en-US" sz="2800" kern="1200" dirty="0" err="1"/>
            <a:t>kan</a:t>
          </a:r>
          <a:r>
            <a:rPr lang="en-US" sz="2800" kern="1200" dirty="0"/>
            <a:t> je </a:t>
          </a:r>
          <a:r>
            <a:rPr lang="en-US" sz="2800" kern="1200" dirty="0" err="1"/>
            <a:t>zelf</a:t>
          </a:r>
          <a:r>
            <a:rPr lang="en-US" sz="2800" kern="1200" dirty="0"/>
            <a:t> </a:t>
          </a:r>
          <a:r>
            <a:rPr lang="en-US" sz="2800" kern="1200" dirty="0" err="1"/>
            <a:t>aanvragen</a:t>
          </a:r>
          <a:endParaRPr lang="en-US" sz="2800" kern="1200" dirty="0"/>
        </a:p>
      </dsp:txBody>
      <dsp:txXfrm>
        <a:off x="32784" y="1685465"/>
        <a:ext cx="4106382" cy="606012"/>
      </dsp:txXfrm>
    </dsp:sp>
    <dsp:sp modelId="{9555B1ED-F0D0-DF4C-A31B-F478A95656E4}">
      <dsp:nvSpPr>
        <dsp:cNvPr id="0" name=""/>
        <dsp:cNvSpPr/>
      </dsp:nvSpPr>
      <dsp:spPr>
        <a:xfrm>
          <a:off x="0" y="2404901"/>
          <a:ext cx="4171950" cy="6715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ZVW/WLZ</a:t>
          </a:r>
        </a:p>
      </dsp:txBody>
      <dsp:txXfrm>
        <a:off x="32784" y="2437685"/>
        <a:ext cx="4106382" cy="606012"/>
      </dsp:txXfrm>
    </dsp:sp>
    <dsp:sp modelId="{D3FD490E-2848-144B-AB7B-4ECC07F210AE}">
      <dsp:nvSpPr>
        <dsp:cNvPr id="0" name=""/>
        <dsp:cNvSpPr/>
      </dsp:nvSpPr>
      <dsp:spPr>
        <a:xfrm>
          <a:off x="0" y="3157121"/>
          <a:ext cx="4171950" cy="6715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err="1"/>
            <a:t>Toekomstwensen</a:t>
          </a:r>
          <a:endParaRPr lang="en-US" sz="2800" kern="1200" dirty="0"/>
        </a:p>
      </dsp:txBody>
      <dsp:txXfrm>
        <a:off x="32784" y="3189905"/>
        <a:ext cx="4106382" cy="6060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07A2E-8756-EC48-B2A9-25CA95BD398E}">
      <dsp:nvSpPr>
        <dsp:cNvPr id="0" name=""/>
        <dsp:cNvSpPr/>
      </dsp:nvSpPr>
      <dsp:spPr>
        <a:xfrm>
          <a:off x="0" y="45622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In Nederland </a:t>
          </a:r>
          <a:r>
            <a:rPr lang="en-US" sz="1800" kern="1200" dirty="0" err="1"/>
            <a:t>meer</a:t>
          </a:r>
          <a:r>
            <a:rPr lang="en-US" sz="1800" kern="1200" dirty="0"/>
            <a:t> dan 5 </a:t>
          </a:r>
          <a:r>
            <a:rPr lang="en-US" sz="1800" kern="1200" dirty="0" err="1"/>
            <a:t>miljoen</a:t>
          </a:r>
          <a:endParaRPr lang="en-US" sz="1800" kern="1200" dirty="0"/>
        </a:p>
      </dsp:txBody>
      <dsp:txXfrm>
        <a:off x="21075" y="477296"/>
        <a:ext cx="4129800" cy="389580"/>
      </dsp:txXfrm>
    </dsp:sp>
    <dsp:sp modelId="{FD069430-7D4D-CF48-9D8F-06077D586A3A}">
      <dsp:nvSpPr>
        <dsp:cNvPr id="0" name=""/>
        <dsp:cNvSpPr/>
      </dsp:nvSpPr>
      <dsp:spPr>
        <a:xfrm>
          <a:off x="0" y="93979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Ziet</a:t>
          </a:r>
          <a:r>
            <a:rPr lang="en-US" sz="1800" kern="1200" dirty="0"/>
            <a:t> er </a:t>
          </a:r>
          <a:r>
            <a:rPr lang="en-US" sz="1800" kern="1200" dirty="0" err="1"/>
            <a:t>bij</a:t>
          </a:r>
          <a:r>
            <a:rPr lang="en-US" sz="1800" kern="1200" dirty="0"/>
            <a:t> </a:t>
          </a:r>
          <a:r>
            <a:rPr lang="en-US" sz="1800" kern="1200" dirty="0" err="1"/>
            <a:t>iedere</a:t>
          </a:r>
          <a:r>
            <a:rPr lang="en-US" sz="1800" kern="1200" dirty="0"/>
            <a:t> </a:t>
          </a:r>
          <a:r>
            <a:rPr lang="en-US" sz="1800" kern="1200" dirty="0" err="1"/>
            <a:t>mantelzorger</a:t>
          </a:r>
          <a:r>
            <a:rPr lang="en-US" sz="1800" kern="1200" dirty="0"/>
            <a:t> </a:t>
          </a:r>
          <a:r>
            <a:rPr lang="en-US" sz="1800" kern="1200" dirty="0" err="1"/>
            <a:t>anders</a:t>
          </a:r>
          <a:r>
            <a:rPr lang="en-US" sz="1800" kern="1200" dirty="0"/>
            <a:t> </a:t>
          </a:r>
          <a:r>
            <a:rPr lang="en-US" sz="1800" kern="1200" dirty="0" err="1"/>
            <a:t>uit</a:t>
          </a:r>
          <a:endParaRPr lang="en-US" sz="1800" kern="1200" dirty="0"/>
        </a:p>
      </dsp:txBody>
      <dsp:txXfrm>
        <a:off x="21075" y="960866"/>
        <a:ext cx="4129800" cy="389580"/>
      </dsp:txXfrm>
    </dsp:sp>
    <dsp:sp modelId="{A9176AC7-8B8A-7448-BC59-003059A2EAD9}">
      <dsp:nvSpPr>
        <dsp:cNvPr id="0" name=""/>
        <dsp:cNvSpPr/>
      </dsp:nvSpPr>
      <dsp:spPr>
        <a:xfrm>
          <a:off x="0" y="142336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Regeltaken</a:t>
          </a:r>
          <a:endParaRPr lang="en-US" sz="1800" kern="1200" dirty="0"/>
        </a:p>
      </dsp:txBody>
      <dsp:txXfrm>
        <a:off x="21075" y="1444436"/>
        <a:ext cx="4129800" cy="389580"/>
      </dsp:txXfrm>
    </dsp:sp>
    <dsp:sp modelId="{BEDB49C9-978E-4248-8B05-F174E6655086}">
      <dsp:nvSpPr>
        <dsp:cNvPr id="0" name=""/>
        <dsp:cNvSpPr/>
      </dsp:nvSpPr>
      <dsp:spPr>
        <a:xfrm>
          <a:off x="0" y="190693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Huishouden</a:t>
          </a:r>
          <a:r>
            <a:rPr lang="en-US" sz="1800" kern="1200" dirty="0"/>
            <a:t> </a:t>
          </a:r>
          <a:r>
            <a:rPr lang="en-US" sz="1800" kern="1200" dirty="0" err="1"/>
            <a:t>en</a:t>
          </a:r>
          <a:r>
            <a:rPr lang="en-US" sz="1800" kern="1200" dirty="0"/>
            <a:t>/of </a:t>
          </a:r>
          <a:r>
            <a:rPr lang="en-US" sz="1800" kern="1200" dirty="0" err="1"/>
            <a:t>verzorging</a:t>
          </a:r>
          <a:endParaRPr lang="en-US" sz="1800" kern="1200" dirty="0"/>
        </a:p>
      </dsp:txBody>
      <dsp:txXfrm>
        <a:off x="21075" y="1928006"/>
        <a:ext cx="4129800" cy="389580"/>
      </dsp:txXfrm>
    </dsp:sp>
    <dsp:sp modelId="{AD2781F8-1094-1B4A-853F-0803D00B0061}">
      <dsp:nvSpPr>
        <dsp:cNvPr id="0" name=""/>
        <dsp:cNvSpPr/>
      </dsp:nvSpPr>
      <dsp:spPr>
        <a:xfrm>
          <a:off x="0" y="239050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Bezoek</a:t>
          </a:r>
          <a:r>
            <a:rPr lang="en-US" sz="1800" kern="1200" dirty="0"/>
            <a:t> </a:t>
          </a:r>
          <a:r>
            <a:rPr lang="en-US" sz="1800" kern="1200" dirty="0" err="1"/>
            <a:t>aan</a:t>
          </a:r>
          <a:r>
            <a:rPr lang="en-US" sz="1800" kern="1200" dirty="0"/>
            <a:t> </a:t>
          </a:r>
          <a:r>
            <a:rPr lang="en-US" sz="1800" kern="1200" dirty="0" err="1"/>
            <a:t>artsen</a:t>
          </a:r>
          <a:r>
            <a:rPr lang="en-US" sz="1800" kern="1200" dirty="0"/>
            <a:t> ed</a:t>
          </a:r>
        </a:p>
      </dsp:txBody>
      <dsp:txXfrm>
        <a:off x="21075" y="2411576"/>
        <a:ext cx="4129800" cy="389580"/>
      </dsp:txXfrm>
    </dsp:sp>
    <dsp:sp modelId="{B84426B8-AB01-7C4E-953A-7C0BD680ABA4}">
      <dsp:nvSpPr>
        <dsp:cNvPr id="0" name=""/>
        <dsp:cNvSpPr/>
      </dsp:nvSpPr>
      <dsp:spPr>
        <a:xfrm>
          <a:off x="0" y="287407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 9% </a:t>
          </a:r>
          <a:r>
            <a:rPr lang="en-US" sz="1800" kern="1200" dirty="0" err="1"/>
            <a:t>ervaart</a:t>
          </a:r>
          <a:r>
            <a:rPr lang="en-US" sz="1800" kern="1200" dirty="0"/>
            <a:t> </a:t>
          </a:r>
          <a:r>
            <a:rPr lang="en-US" sz="1800" kern="1200" dirty="0" err="1"/>
            <a:t>ernstige</a:t>
          </a:r>
          <a:r>
            <a:rPr lang="en-US" sz="1800" kern="1200" dirty="0"/>
            <a:t> </a:t>
          </a:r>
          <a:r>
            <a:rPr lang="en-US" sz="1800" kern="1200" dirty="0" err="1"/>
            <a:t>overbelasting</a:t>
          </a:r>
          <a:r>
            <a:rPr lang="en-US" sz="1800" kern="1200" dirty="0"/>
            <a:t> </a:t>
          </a:r>
        </a:p>
      </dsp:txBody>
      <dsp:txXfrm>
        <a:off x="21075" y="2895146"/>
        <a:ext cx="4129800" cy="389580"/>
      </dsp:txXfrm>
    </dsp:sp>
    <dsp:sp modelId="{70161FE7-D859-BE47-9D3E-C5EB26278629}">
      <dsp:nvSpPr>
        <dsp:cNvPr id="0" name=""/>
        <dsp:cNvSpPr/>
      </dsp:nvSpPr>
      <dsp:spPr>
        <a:xfrm>
          <a:off x="0" y="335764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Mantelzorgondersteuning</a:t>
          </a:r>
          <a:r>
            <a:rPr lang="en-US" sz="1800" kern="1200" dirty="0"/>
            <a:t> </a:t>
          </a:r>
        </a:p>
      </dsp:txBody>
      <dsp:txXfrm>
        <a:off x="21075" y="3378716"/>
        <a:ext cx="4129800" cy="389580"/>
      </dsp:txXfrm>
    </dsp:sp>
    <dsp:sp modelId="{79B30BCE-7E7F-594F-94D1-958CF604BBAD}">
      <dsp:nvSpPr>
        <dsp:cNvPr id="0" name=""/>
        <dsp:cNvSpPr/>
      </dsp:nvSpPr>
      <dsp:spPr>
        <a:xfrm>
          <a:off x="0" y="3841211"/>
          <a:ext cx="4171950"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Sociaal</a:t>
          </a:r>
          <a:r>
            <a:rPr lang="en-US" sz="1800" kern="1200" dirty="0"/>
            <a:t> </a:t>
          </a:r>
          <a:r>
            <a:rPr lang="en-US" sz="1800" kern="1200" dirty="0" err="1"/>
            <a:t>loket</a:t>
          </a:r>
          <a:endParaRPr lang="en-US" sz="1800" kern="1200" dirty="0"/>
        </a:p>
      </dsp:txBody>
      <dsp:txXfrm>
        <a:off x="21075" y="3862286"/>
        <a:ext cx="4129800" cy="3895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82EED-4A9A-C04D-A8F2-E9A96EE5C0C7}">
      <dsp:nvSpPr>
        <dsp:cNvPr id="0" name=""/>
        <dsp:cNvSpPr/>
      </dsp:nvSpPr>
      <dsp:spPr>
        <a:xfrm>
          <a:off x="0" y="94984"/>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err="1"/>
            <a:t>Bevordert</a:t>
          </a:r>
          <a:r>
            <a:rPr lang="en-US" sz="1900" kern="1200" dirty="0"/>
            <a:t> </a:t>
          </a:r>
          <a:r>
            <a:rPr lang="en-US" sz="1900" kern="1200" dirty="0" err="1"/>
            <a:t>welzijn</a:t>
          </a:r>
          <a:endParaRPr lang="en-US" sz="1900" kern="1200" dirty="0"/>
        </a:p>
      </dsp:txBody>
      <dsp:txXfrm>
        <a:off x="22246" y="117230"/>
        <a:ext cx="4127458" cy="411223"/>
      </dsp:txXfrm>
    </dsp:sp>
    <dsp:sp modelId="{C2BD3480-B629-264A-A442-A93A472919B3}">
      <dsp:nvSpPr>
        <dsp:cNvPr id="0" name=""/>
        <dsp:cNvSpPr/>
      </dsp:nvSpPr>
      <dsp:spPr>
        <a:xfrm>
          <a:off x="0" y="605419"/>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err="1"/>
            <a:t>Bepaal</a:t>
          </a:r>
          <a:r>
            <a:rPr lang="en-US" sz="1900" kern="1200" dirty="0"/>
            <a:t> je </a:t>
          </a:r>
          <a:r>
            <a:rPr lang="en-US" sz="1900" kern="1200" dirty="0" err="1"/>
            <a:t>wensen</a:t>
          </a:r>
          <a:endParaRPr lang="en-US" sz="1900" kern="1200" dirty="0"/>
        </a:p>
      </dsp:txBody>
      <dsp:txXfrm>
        <a:off x="22246" y="627665"/>
        <a:ext cx="4127458" cy="411223"/>
      </dsp:txXfrm>
    </dsp:sp>
    <dsp:sp modelId="{88E07A2E-8756-EC48-B2A9-25CA95BD398E}">
      <dsp:nvSpPr>
        <dsp:cNvPr id="0" name=""/>
        <dsp:cNvSpPr/>
      </dsp:nvSpPr>
      <dsp:spPr>
        <a:xfrm>
          <a:off x="0" y="1115854"/>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a:t>Begin op </a:t>
          </a:r>
          <a:r>
            <a:rPr lang="en-US" sz="1900" kern="1200" dirty="0" err="1"/>
            <a:t>tijd</a:t>
          </a:r>
          <a:endParaRPr lang="en-US" sz="1900" kern="1200" dirty="0"/>
        </a:p>
      </dsp:txBody>
      <dsp:txXfrm>
        <a:off x="22246" y="1138100"/>
        <a:ext cx="4127458" cy="411223"/>
      </dsp:txXfrm>
    </dsp:sp>
    <dsp:sp modelId="{FD069430-7D4D-CF48-9D8F-06077D586A3A}">
      <dsp:nvSpPr>
        <dsp:cNvPr id="0" name=""/>
        <dsp:cNvSpPr/>
      </dsp:nvSpPr>
      <dsp:spPr>
        <a:xfrm>
          <a:off x="0" y="1626289"/>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err="1"/>
            <a:t>Zuurstof</a:t>
          </a:r>
          <a:r>
            <a:rPr lang="en-US" sz="1900" kern="1200" dirty="0"/>
            <a:t> </a:t>
          </a:r>
        </a:p>
      </dsp:txBody>
      <dsp:txXfrm>
        <a:off x="22246" y="1648535"/>
        <a:ext cx="4127458" cy="411223"/>
      </dsp:txXfrm>
    </dsp:sp>
    <dsp:sp modelId="{A9176AC7-8B8A-7448-BC59-003059A2EAD9}">
      <dsp:nvSpPr>
        <dsp:cNvPr id="0" name=""/>
        <dsp:cNvSpPr/>
      </dsp:nvSpPr>
      <dsp:spPr>
        <a:xfrm>
          <a:off x="0" y="2136724"/>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err="1"/>
            <a:t>Medicatie</a:t>
          </a:r>
          <a:endParaRPr lang="en-US" sz="1900" kern="1200" dirty="0"/>
        </a:p>
      </dsp:txBody>
      <dsp:txXfrm>
        <a:off x="22246" y="2158970"/>
        <a:ext cx="4127458" cy="411223"/>
      </dsp:txXfrm>
    </dsp:sp>
    <dsp:sp modelId="{BEDB49C9-978E-4248-8B05-F174E6655086}">
      <dsp:nvSpPr>
        <dsp:cNvPr id="0" name=""/>
        <dsp:cNvSpPr/>
      </dsp:nvSpPr>
      <dsp:spPr>
        <a:xfrm>
          <a:off x="0" y="2647159"/>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err="1"/>
            <a:t>Hulpmiddelen</a:t>
          </a:r>
          <a:r>
            <a:rPr lang="en-US" sz="1900" kern="1200" dirty="0"/>
            <a:t>/</a:t>
          </a:r>
          <a:r>
            <a:rPr lang="en-US" sz="1900" kern="1200" dirty="0" err="1"/>
            <a:t>vervoer</a:t>
          </a:r>
          <a:endParaRPr lang="en-US" sz="1900" kern="1200" dirty="0"/>
        </a:p>
      </dsp:txBody>
      <dsp:txXfrm>
        <a:off x="22246" y="2669405"/>
        <a:ext cx="4127458" cy="411223"/>
      </dsp:txXfrm>
    </dsp:sp>
    <dsp:sp modelId="{AD2781F8-1094-1B4A-853F-0803D00B0061}">
      <dsp:nvSpPr>
        <dsp:cNvPr id="0" name=""/>
        <dsp:cNvSpPr/>
      </dsp:nvSpPr>
      <dsp:spPr>
        <a:xfrm>
          <a:off x="0" y="3157594"/>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a:t>Brief </a:t>
          </a:r>
          <a:r>
            <a:rPr lang="en-US" sz="1900" kern="1200" dirty="0" err="1"/>
            <a:t>behandelaar</a:t>
          </a:r>
          <a:endParaRPr lang="en-US" sz="1900" kern="1200" dirty="0"/>
        </a:p>
      </dsp:txBody>
      <dsp:txXfrm>
        <a:off x="22246" y="3179840"/>
        <a:ext cx="4127458" cy="411223"/>
      </dsp:txXfrm>
    </dsp:sp>
    <dsp:sp modelId="{9555B1ED-F0D0-DF4C-A31B-F478A95656E4}">
      <dsp:nvSpPr>
        <dsp:cNvPr id="0" name=""/>
        <dsp:cNvSpPr/>
      </dsp:nvSpPr>
      <dsp:spPr>
        <a:xfrm>
          <a:off x="0" y="3668029"/>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err="1"/>
            <a:t>Noodnummers</a:t>
          </a:r>
          <a:endParaRPr lang="en-US" sz="1900" kern="1200" dirty="0"/>
        </a:p>
      </dsp:txBody>
      <dsp:txXfrm>
        <a:off x="22246" y="3690275"/>
        <a:ext cx="4127458" cy="411223"/>
      </dsp:txXfrm>
    </dsp:sp>
    <dsp:sp modelId="{D3FD490E-2848-144B-AB7B-4ECC07F210AE}">
      <dsp:nvSpPr>
        <dsp:cNvPr id="0" name=""/>
        <dsp:cNvSpPr/>
      </dsp:nvSpPr>
      <dsp:spPr>
        <a:xfrm>
          <a:off x="0" y="4178464"/>
          <a:ext cx="4171950" cy="4557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a:t>Meer </a:t>
          </a:r>
          <a:r>
            <a:rPr lang="en-US" sz="1900" kern="1200" dirty="0" err="1"/>
            <a:t>informatie</a:t>
          </a:r>
          <a:r>
            <a:rPr lang="en-US" sz="1900" kern="1200" dirty="0"/>
            <a:t> </a:t>
          </a:r>
        </a:p>
      </dsp:txBody>
      <dsp:txXfrm>
        <a:off x="22246" y="4200710"/>
        <a:ext cx="4127458" cy="41122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A9AA4F3-F50E-428C-80E8-351012F98478}" type="datetimeFigureOut">
              <a:rPr lang="nl-NL" smtClean="0"/>
              <a:t>12-10-2023</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7EE8AD4-C97F-4B22-8692-120C952C2B50}" type="slidenum">
              <a:rPr lang="nl-NL" smtClean="0"/>
              <a:t>‹nr.›</a:t>
            </a:fld>
            <a:endParaRPr lang="nl-NL"/>
          </a:p>
        </p:txBody>
      </p:sp>
    </p:spTree>
    <p:extLst>
      <p:ext uri="{BB962C8B-B14F-4D97-AF65-F5344CB8AC3E}">
        <p14:creationId xmlns:p14="http://schemas.microsoft.com/office/powerpoint/2010/main" val="3857604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uptodate.com/contents/basic-principles-and-technique-of-bronchoalveolar-lavage/abstract/9"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CC92A16-20DD-4859-B616-41775C4D5599}"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02576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CC92A16-20DD-4859-B616-41775C4D5599}"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246091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279966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14533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026249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791990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835205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Doel van diagnostiek: tot een diagnose komen, ernst/uitgebreidheid bepalen, behandelplan opstellen.</a:t>
            </a:r>
          </a:p>
          <a:p>
            <a:r>
              <a:rPr lang="nl-NL" dirty="0"/>
              <a:t>Na anamnese/LO/LF/beeldvorming wordt bepaald of er een BAL/longbiopt nodig is. </a:t>
            </a:r>
            <a:endParaRPr lang="x-none"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6370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Algemeen: leeftijd/geslacht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Klachten: hoesten, dyspnoe; duur klachten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Klachten </a:t>
            </a:r>
            <a:r>
              <a:rPr lang="nl-NL" dirty="0" err="1"/>
              <a:t>extrapulmonaal</a:t>
            </a:r>
            <a:endParaRPr lang="x-none" dirty="0"/>
          </a:p>
          <a:p>
            <a:r>
              <a:rPr lang="nl-NL" dirty="0"/>
              <a:t>Exposities: beroep en hobby anamnese</a:t>
            </a:r>
          </a:p>
          <a:p>
            <a:r>
              <a:rPr lang="nl-NL" dirty="0"/>
              <a:t>Intoxicaties</a:t>
            </a:r>
          </a:p>
          <a:p>
            <a:r>
              <a:rPr lang="nl-NL" dirty="0"/>
              <a:t>Medicatiegebruik en medicatiehistorie</a:t>
            </a:r>
          </a:p>
          <a:p>
            <a:r>
              <a:rPr lang="nl-NL" dirty="0"/>
              <a:t>Familie anamnese</a:t>
            </a:r>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541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endParaRPr lang="nl-NL" sz="1800" b="0" i="0" u="none" strike="noStrike" baseline="0" dirty="0">
              <a:solidFill>
                <a:srgbClr val="000000"/>
              </a:solidFill>
              <a:latin typeface="Calibri" panose="020F0502020204030204" pitchFamily="34" charset="0"/>
            </a:endParaRPr>
          </a:p>
          <a:p>
            <a:r>
              <a:rPr lang="nl-NL" sz="1800" b="0" i="0" u="none" strike="noStrike" baseline="0" dirty="0" err="1">
                <a:solidFill>
                  <a:srgbClr val="000000"/>
                </a:solidFill>
                <a:latin typeface="Calibri" panose="020F0502020204030204" pitchFamily="34" charset="0"/>
              </a:rPr>
              <a:t>crepitaties</a:t>
            </a:r>
            <a:endParaRPr lang="nl-NL" sz="1800" b="0" i="0" u="none" strike="noStrike" baseline="0" dirty="0">
              <a:solidFill>
                <a:srgbClr val="000000"/>
              </a:solidFill>
              <a:latin typeface="Calibri" panose="020F0502020204030204" pitchFamily="34" charset="0"/>
            </a:endParaRPr>
          </a:p>
          <a:p>
            <a:r>
              <a:rPr lang="nl-NL" sz="1800" b="0" i="0" u="none" strike="noStrike" baseline="0" dirty="0">
                <a:solidFill>
                  <a:srgbClr val="000000"/>
                </a:solidFill>
                <a:latin typeface="Calibri" panose="020F0502020204030204" pitchFamily="34" charset="0"/>
              </a:rPr>
              <a:t>•cor pulmonale</a:t>
            </a:r>
          </a:p>
          <a:p>
            <a:r>
              <a:rPr lang="nl-NL" sz="1800" b="0" i="0" u="none" strike="noStrike" baseline="0" dirty="0">
                <a:solidFill>
                  <a:srgbClr val="000000"/>
                </a:solidFill>
                <a:latin typeface="Calibri" panose="020F0502020204030204" pitchFamily="34" charset="0"/>
              </a:rPr>
              <a:t>•</a:t>
            </a:r>
            <a:r>
              <a:rPr lang="nl-NL" sz="1800" b="0" i="0" u="none" strike="noStrike" baseline="0" dirty="0" err="1">
                <a:solidFill>
                  <a:srgbClr val="000000"/>
                </a:solidFill>
                <a:latin typeface="Calibri" panose="020F0502020204030204" pitchFamily="34" charset="0"/>
              </a:rPr>
              <a:t>cyanosis</a:t>
            </a:r>
            <a:endParaRPr lang="nl-NL" sz="1800" b="0" i="0" u="none" strike="noStrike" baseline="0" dirty="0">
              <a:solidFill>
                <a:srgbClr val="000000"/>
              </a:solidFill>
              <a:latin typeface="Calibri" panose="020F0502020204030204" pitchFamily="34" charset="0"/>
            </a:endParaRPr>
          </a:p>
          <a:p>
            <a:r>
              <a:rPr lang="nl-NL" sz="1800" b="0" i="0" u="none" strike="noStrike" baseline="0" dirty="0">
                <a:solidFill>
                  <a:srgbClr val="000000"/>
                </a:solidFill>
                <a:latin typeface="Arial" panose="020B0604020202020204" pitchFamily="34" charset="0"/>
              </a:rPr>
              <a:t>•</a:t>
            </a:r>
            <a:r>
              <a:rPr lang="nl-NL" sz="1800" b="0" i="0" u="none" strike="noStrike" baseline="0" dirty="0">
                <a:solidFill>
                  <a:srgbClr val="000000"/>
                </a:solidFill>
                <a:latin typeface="Calibri" panose="020F0502020204030204" pitchFamily="34" charset="0"/>
              </a:rPr>
              <a:t>trommelstokvingers / horlogeglasnagels</a:t>
            </a:r>
          </a:p>
          <a:p>
            <a:r>
              <a:rPr lang="nl-NL" sz="1800" b="0" i="0" u="none" strike="noStrike" baseline="0" dirty="0">
                <a:solidFill>
                  <a:srgbClr val="000000"/>
                </a:solidFill>
                <a:latin typeface="Arial" panose="020B0604020202020204" pitchFamily="34" charset="0"/>
              </a:rPr>
              <a:t>•</a:t>
            </a:r>
            <a:r>
              <a:rPr lang="nl-NL" sz="1800" b="0" i="0" u="none" strike="noStrike" baseline="0" dirty="0">
                <a:solidFill>
                  <a:srgbClr val="000000"/>
                </a:solidFill>
                <a:latin typeface="Calibri" panose="020F0502020204030204" pitchFamily="34" charset="0"/>
              </a:rPr>
              <a:t>tekens van CTD!</a:t>
            </a:r>
          </a:p>
          <a:p>
            <a:endParaRPr lang="x-none"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79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232323"/>
                </a:solidFill>
                <a:effectLst/>
                <a:latin typeface="Noto Sans"/>
              </a:rPr>
              <a:t>The chest radiograph is normal in as many as 10 percent of patients with some forms of ILD, particularly those with hypersensitivity pneumonitis.</a:t>
            </a:r>
            <a:endParaRPr lang="x-none"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376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232323"/>
                </a:solidFill>
                <a:effectLst/>
                <a:latin typeface="Noto Sans"/>
              </a:rPr>
              <a:t>The chest radiograph is normal in as many as 10 percent of patients with some forms of ILD, particularly those with hypersensitivity pneumonitis.</a:t>
            </a:r>
            <a:endParaRPr lang="x-none"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723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232323"/>
                </a:solidFill>
                <a:effectLst/>
                <a:latin typeface="Noto Sans"/>
              </a:rPr>
              <a:t>The chest radiograph is normal in as many as 10 percent of patients with some forms of ILD, particularly those with hypersensitivity pneumonitis.</a:t>
            </a:r>
            <a:endParaRPr lang="x-none"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222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latin typeface="Arial" pitchFamily="34" charset="0"/>
              </a:rPr>
              <a:t>7240678 volume </a:t>
            </a:r>
            <a:r>
              <a:rPr lang="nl-NL" altLang="nl-NL" dirty="0" err="1">
                <a:latin typeface="Arial" pitchFamily="34" charset="0"/>
              </a:rPr>
              <a:t>loss</a:t>
            </a:r>
            <a:r>
              <a:rPr lang="nl-NL" altLang="nl-NL" dirty="0">
                <a:latin typeface="Arial" pitchFamily="34" charset="0"/>
              </a:rPr>
              <a:t>, </a:t>
            </a:r>
            <a:r>
              <a:rPr lang="nl-NL" altLang="nl-NL" dirty="0" err="1">
                <a:latin typeface="Arial" pitchFamily="34" charset="0"/>
              </a:rPr>
              <a:t>left</a:t>
            </a:r>
            <a:r>
              <a:rPr lang="nl-NL" altLang="nl-NL" dirty="0">
                <a:latin typeface="Arial" pitchFamily="34" charset="0"/>
              </a:rPr>
              <a:t> </a:t>
            </a:r>
            <a:r>
              <a:rPr lang="nl-NL" altLang="nl-NL" dirty="0" err="1">
                <a:latin typeface="Arial" pitchFamily="34" charset="0"/>
              </a:rPr>
              <a:t>diaphragm</a:t>
            </a:r>
            <a:r>
              <a:rPr lang="nl-NL" altLang="nl-NL" dirty="0">
                <a:latin typeface="Arial" pitchFamily="34" charset="0"/>
              </a:rPr>
              <a:t> </a:t>
            </a:r>
            <a:r>
              <a:rPr lang="nl-NL" altLang="nl-NL" dirty="0" err="1">
                <a:latin typeface="Arial" pitchFamily="34" charset="0"/>
              </a:rPr>
              <a:t>becomes</a:t>
            </a:r>
            <a:r>
              <a:rPr lang="nl-NL" altLang="nl-NL" dirty="0">
                <a:latin typeface="Arial" pitchFamily="34" charset="0"/>
              </a:rPr>
              <a:t> </a:t>
            </a:r>
            <a:r>
              <a:rPr lang="nl-NL" altLang="nl-NL" dirty="0" err="1">
                <a:latin typeface="Arial" pitchFamily="34" charset="0"/>
              </a:rPr>
              <a:t>visible</a:t>
            </a:r>
            <a:endParaRPr lang="nl-NL" dirty="0"/>
          </a:p>
        </p:txBody>
      </p:sp>
      <p:sp>
        <p:nvSpPr>
          <p:cNvPr id="4" name="Tijdelijke aanduiding voor dia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7088E8-3942-4A07-A6A9-3DE92DEF529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790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232323"/>
                </a:solidFill>
                <a:effectLst/>
                <a:latin typeface="Noto Sans"/>
              </a:rPr>
              <a:t>Lavage in one site is usually adequate, especially if a cumulative volume of 100 mL or greater is instilled. A lavage volume of 100 mL samples approximately one million alveoli (1.5 to 3 percent of the lung). It is thought that such a sample provides a representative picture of the inflammatory and immune processes in the alveoli regardless of the site of the lavage [</a:t>
            </a:r>
            <a:r>
              <a:rPr lang="en-US" b="0" i="0" u="sng" dirty="0">
                <a:solidFill>
                  <a:srgbClr val="005B92"/>
                </a:solidFill>
                <a:effectLst/>
                <a:latin typeface="Noto Sans"/>
                <a:hlinkClick r:id="rId3"/>
              </a:rPr>
              <a:t>9</a:t>
            </a:r>
            <a:r>
              <a:rPr lang="en-US" b="0" i="0" dirty="0">
                <a:solidFill>
                  <a:srgbClr val="232323"/>
                </a:solidFill>
                <a:effectLst/>
                <a:latin typeface="Noto Sans"/>
              </a:rPr>
              <a:t>].</a:t>
            </a:r>
          </a:p>
          <a:p>
            <a:r>
              <a:rPr lang="en-US" b="0" i="0" dirty="0">
                <a:solidFill>
                  <a:srgbClr val="232323"/>
                </a:solidFill>
                <a:effectLst/>
                <a:latin typeface="Noto Sans"/>
              </a:rPr>
              <a:t>The average BAL fluid recovery in normal healthy nonsmokers is between 50 to 80 percent of the instilled volume, compared with recovery as low as 20 to 30 percent in otherwise healthy smokers.</a:t>
            </a:r>
            <a:endParaRPr lang="x-none"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EC4BD7-3655-4F16-819F-3CCA4A3BA77B}"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119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CC92A16-20DD-4859-B616-41775C4D5599}"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526068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746544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0" i="0" kern="1200" dirty="0" smtClean="0">
                <a:solidFill>
                  <a:schemeClr val="tx1"/>
                </a:solidFill>
                <a:effectLst/>
                <a:latin typeface="Arial" charset="0"/>
                <a:ea typeface="ＭＳ Ｐゴシック" panose="020B0600070205080204" pitchFamily="34" charset="-128"/>
                <a:cs typeface="ＭＳ Ｐゴシック" charset="0"/>
              </a:rPr>
              <a:t>Het ontwikkelen van een nieuw geneesmiddel is een lang, onzeker en kostbaar proces. Gemiddeld duurt het tien jaar voordat een medicijn de reis vanaf de eerste ontdekking voltooit. </a:t>
            </a:r>
            <a:br>
              <a:rPr lang="nl-NL" sz="1200" b="0" i="0" kern="1200" dirty="0" smtClean="0">
                <a:solidFill>
                  <a:schemeClr val="tx1"/>
                </a:solidFill>
                <a:effectLst/>
                <a:latin typeface="Arial" charset="0"/>
                <a:ea typeface="ＭＳ Ｐゴシック" panose="020B0600070205080204" pitchFamily="34" charset="-128"/>
                <a:cs typeface="ＭＳ Ｐゴシック" charset="0"/>
              </a:rPr>
            </a:br>
            <a:r>
              <a:rPr lang="nl-NL" sz="1200" b="0" i="0" kern="1200" dirty="0" smtClean="0">
                <a:solidFill>
                  <a:schemeClr val="tx1"/>
                </a:solidFill>
                <a:effectLst/>
                <a:latin typeface="Arial" charset="0"/>
                <a:ea typeface="ＭＳ Ｐゴシック" panose="020B0600070205080204" pitchFamily="34" charset="-128"/>
                <a:cs typeface="ＭＳ Ｐゴシック" charset="0"/>
              </a:rPr>
              <a:t>Het hele ontwikkelproces is in een aantal fasen onder te verdelen. De ontwikkeling van een nieuw geneesmiddel start met wetenschappelijk onderzoek naar de oorzaak en de gevolgen van een aandoening. Dit onderzoek leidt soms tot nieuwe ideeën voor potentiële geneesmiddelen. Dit idee wordt verder uitgewerkt in de ontdekkingsfase, waarbij het potentiële middel in het laboratorium wordt getest. Verreweg de meeste kandidaat-geneesmiddelen vallen in deze fase af.</a:t>
            </a:r>
          </a:p>
          <a:p>
            <a:r>
              <a:rPr lang="nl-NL" sz="1200" b="0" i="0" kern="1200" dirty="0" smtClean="0">
                <a:solidFill>
                  <a:schemeClr val="tx1"/>
                </a:solidFill>
                <a:effectLst/>
                <a:latin typeface="Arial" charset="0"/>
                <a:ea typeface="ＭＳ Ｐゴシック" panose="020B0600070205080204" pitchFamily="34" charset="-128"/>
                <a:cs typeface="ＭＳ Ｐゴシック" charset="0"/>
              </a:rPr>
              <a:t>Voor de meeste van de ongeveer achtduizend bekende ziekten, is er nog geen passende behandeling beschikbaar.</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678169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0" i="0" kern="1200" dirty="0" smtClean="0">
                <a:solidFill>
                  <a:schemeClr val="tx1"/>
                </a:solidFill>
                <a:effectLst/>
                <a:latin typeface="Arial" charset="0"/>
                <a:ea typeface="ＭＳ Ｐゴシック" panose="020B0600070205080204" pitchFamily="34" charset="-128"/>
                <a:cs typeface="ＭＳ Ｐゴシック" charset="0"/>
              </a:rPr>
              <a:t>Het ontwikkelen van een nieuw geneesmiddel is een lang, onzeker en kostbaar proces. Gemiddeld duurt het tien jaar voordat een medicijn de reis vanaf de eerste ontdekking voltooit. </a:t>
            </a:r>
            <a:br>
              <a:rPr lang="nl-NL" sz="1200" b="0" i="0" kern="1200" dirty="0" smtClean="0">
                <a:solidFill>
                  <a:schemeClr val="tx1"/>
                </a:solidFill>
                <a:effectLst/>
                <a:latin typeface="Arial" charset="0"/>
                <a:ea typeface="ＭＳ Ｐゴシック" panose="020B0600070205080204" pitchFamily="34" charset="-128"/>
                <a:cs typeface="ＭＳ Ｐゴシック" charset="0"/>
              </a:rPr>
            </a:br>
            <a:r>
              <a:rPr lang="nl-NL" sz="1200" b="0" i="0" kern="1200" dirty="0" smtClean="0">
                <a:solidFill>
                  <a:schemeClr val="tx1"/>
                </a:solidFill>
                <a:effectLst/>
                <a:latin typeface="Arial" charset="0"/>
                <a:ea typeface="ＭＳ Ｐゴシック" panose="020B0600070205080204" pitchFamily="34" charset="-128"/>
                <a:cs typeface="ＭＳ Ｐゴシック" charset="0"/>
              </a:rPr>
              <a:t>Het hele ontwikkelproces is in een aantal fasen onder te verdelen. De ontwikkeling van een nieuw geneesmiddel start met wetenschappelijk onderzoek naar de oorzaak en de gevolgen van een aandoening. Dit onderzoek leidt soms tot nieuwe ideeën voor potentiële geneesmiddelen. Dit idee wordt verder uitgewerkt in de ontdekkingsfase, waarbij het potentiële middel in het laboratorium wordt getest. Verreweg de meeste kandidaat-geneesmiddelen vallen in deze fase af.</a:t>
            </a:r>
          </a:p>
          <a:p>
            <a:r>
              <a:rPr lang="nl-NL" sz="1200" b="0" i="0" kern="1200" dirty="0" smtClean="0">
                <a:solidFill>
                  <a:schemeClr val="tx1"/>
                </a:solidFill>
                <a:effectLst/>
                <a:latin typeface="Arial" charset="0"/>
                <a:ea typeface="ＭＳ Ｐゴシック" panose="020B0600070205080204" pitchFamily="34" charset="-128"/>
                <a:cs typeface="ＭＳ Ｐゴシック" charset="0"/>
              </a:rPr>
              <a:t>Voor de meeste van de ongeveer achtduizend bekende ziekten, is er nog geen passende behandeling beschikbaar.</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220575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0" i="0" kern="1200" dirty="0" smtClean="0">
                <a:solidFill>
                  <a:schemeClr val="tx1"/>
                </a:solidFill>
                <a:effectLst/>
                <a:latin typeface="Arial" charset="0"/>
                <a:ea typeface="ＭＳ Ｐゴシック" panose="020B0600070205080204" pitchFamily="34" charset="-128"/>
                <a:cs typeface="ＭＳ Ｐゴシック" charset="0"/>
              </a:rPr>
              <a:t>Het ontwikkelen van een nieuw geneesmiddel is een lang, onzeker en kostbaar proces. Gemiddeld duurt het tien jaar voordat een medicijn de reis vanaf de eerste ontdekking voltooit. </a:t>
            </a:r>
            <a:br>
              <a:rPr lang="nl-NL" sz="1200" b="0" i="0" kern="1200" dirty="0" smtClean="0">
                <a:solidFill>
                  <a:schemeClr val="tx1"/>
                </a:solidFill>
                <a:effectLst/>
                <a:latin typeface="Arial" charset="0"/>
                <a:ea typeface="ＭＳ Ｐゴシック" panose="020B0600070205080204" pitchFamily="34" charset="-128"/>
                <a:cs typeface="ＭＳ Ｐゴシック" charset="0"/>
              </a:rPr>
            </a:br>
            <a:r>
              <a:rPr lang="nl-NL" sz="1200" b="0" i="0" kern="1200" dirty="0" smtClean="0">
                <a:solidFill>
                  <a:schemeClr val="tx1"/>
                </a:solidFill>
                <a:effectLst/>
                <a:latin typeface="Arial" charset="0"/>
                <a:ea typeface="ＭＳ Ｐゴシック" panose="020B0600070205080204" pitchFamily="34" charset="-128"/>
                <a:cs typeface="ＭＳ Ｐゴシック" charset="0"/>
              </a:rPr>
              <a:t>Het hele ontwikkelproces is in een aantal fasen onder te verdelen. De ontwikkeling van een nieuw geneesmiddel start met wetenschappelijk onderzoek naar de oorzaak en de gevolgen van een aandoening. Dit onderzoek leidt soms tot nieuwe ideeën voor potentiële geneesmiddelen. Dit idee wordt verder uitgewerkt in de ontdekkingsfase, waarbij het potentiële middel in het laboratorium wordt getest. Verreweg de meeste kandidaat-geneesmiddelen vallen in deze fase af.</a:t>
            </a:r>
          </a:p>
          <a:p>
            <a:r>
              <a:rPr lang="nl-NL" sz="1200" b="0" i="0" kern="1200" dirty="0" smtClean="0">
                <a:solidFill>
                  <a:schemeClr val="tx1"/>
                </a:solidFill>
                <a:effectLst/>
                <a:latin typeface="Arial" charset="0"/>
                <a:ea typeface="ＭＳ Ｐゴシック" panose="020B0600070205080204" pitchFamily="34" charset="-128"/>
                <a:cs typeface="ＭＳ Ｐゴシック" charset="0"/>
              </a:rPr>
              <a:t>Voor de meeste van de ongeveer achtduizend bekende ziekten, is er nog geen passende behandeling beschikbaar.</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850500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535600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4010746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Delta FVC 150-200ml/year</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1371977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33C6C5-87B5-45AE-B58B-4791ED7D373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899312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solidFill>
                <a:srgbClr val="2E2E2E"/>
              </a:solidFill>
              <a:latin typeface="ElsevierGulliver"/>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2E2E2E"/>
                </a:solidFill>
                <a:latin typeface="ElsevierGulliver"/>
              </a:rPr>
              <a:t>Antifibrotics slow down but do not stop progression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2E2E2E"/>
                </a:solidFill>
                <a:latin typeface="ElsevierGulliver"/>
              </a:rPr>
              <a:t>D</a:t>
            </a:r>
            <a:r>
              <a:rPr lang="en-US" b="0" i="0" dirty="0">
                <a:solidFill>
                  <a:srgbClr val="2E2E2E"/>
                </a:solidFill>
                <a:effectLst/>
                <a:latin typeface="ElsevierGulliver"/>
              </a:rPr>
              <a:t>esperate need for additional treatments with greater efficacy and fewer side effects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err="1">
                <a:solidFill>
                  <a:srgbClr val="2E2E2E"/>
                </a:solidFill>
                <a:effectLst/>
                <a:latin typeface="ElsevierGulliver"/>
              </a:rPr>
              <a:t>Nintedanib</a:t>
            </a:r>
            <a:r>
              <a:rPr lang="en-US" b="0" i="0" dirty="0">
                <a:solidFill>
                  <a:srgbClr val="2E2E2E"/>
                </a:solidFill>
                <a:effectLst/>
                <a:latin typeface="ElsevierGulliver"/>
              </a:rPr>
              <a:t>: mean difference of 125ml (240 </a:t>
            </a:r>
            <a:r>
              <a:rPr lang="en-US" b="0" i="0" dirty="0">
                <a:solidFill>
                  <a:srgbClr val="2E2E2E"/>
                </a:solidFill>
                <a:effectLst/>
                <a:latin typeface="ElsevierGulliver"/>
                <a:sym typeface="Wingdings" panose="05000000000000000000" pitchFamily="2" charset="2"/>
              </a:rPr>
              <a:t> 115)</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err="1">
                <a:solidFill>
                  <a:srgbClr val="2E2E2E"/>
                </a:solidFill>
                <a:effectLst/>
                <a:latin typeface="ElsevierGulliver"/>
                <a:sym typeface="Wingdings" panose="05000000000000000000" pitchFamily="2" charset="2"/>
              </a:rPr>
              <a:t>Pirfenidon</a:t>
            </a:r>
            <a:r>
              <a:rPr lang="en-US" b="0" i="0" dirty="0">
                <a:solidFill>
                  <a:srgbClr val="2E2E2E"/>
                </a:solidFill>
                <a:effectLst/>
                <a:latin typeface="ElsevierGulliver"/>
                <a:sym typeface="Wingdings" panose="05000000000000000000" pitchFamily="2" charset="2"/>
              </a:rPr>
              <a:t>: mean difference 200ml (428 235)</a:t>
            </a:r>
            <a:endParaRPr lang="nl-NL" dirty="0"/>
          </a:p>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1936813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Optimale</a:t>
            </a:r>
            <a:r>
              <a:rPr lang="en-US" dirty="0"/>
              <a:t> </a:t>
            </a:r>
            <a:r>
              <a:rPr lang="en-US" dirty="0" err="1"/>
              <a:t>timo</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797790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1694319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Meest</a:t>
            </a:r>
            <a:r>
              <a:rPr lang="en-US" dirty="0"/>
              <a:t> </a:t>
            </a:r>
            <a:r>
              <a:rPr lang="en-US" dirty="0" err="1"/>
              <a:t>voorkomende</a:t>
            </a:r>
            <a:r>
              <a:rPr lang="en-US" dirty="0"/>
              <a:t> </a:t>
            </a:r>
            <a:r>
              <a:rPr lang="en-US" dirty="0" err="1"/>
              <a:t>bijwerking</a:t>
            </a:r>
            <a:r>
              <a:rPr lang="en-US" dirty="0"/>
              <a:t> </a:t>
            </a:r>
            <a:r>
              <a:rPr lang="en-US" dirty="0" err="1"/>
              <a:t>diarree</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526996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Zowel</a:t>
            </a:r>
            <a:r>
              <a:rPr lang="en-US" dirty="0"/>
              <a:t> pirfenidone, </a:t>
            </a:r>
            <a:r>
              <a:rPr lang="en-US" dirty="0" err="1"/>
              <a:t>nintedanib</a:t>
            </a:r>
            <a:r>
              <a:rPr lang="en-US" dirty="0"/>
              <a:t> </a:t>
            </a:r>
            <a:r>
              <a:rPr lang="en-US" dirty="0" err="1"/>
              <a:t>als</a:t>
            </a:r>
            <a:r>
              <a:rPr lang="en-US" dirty="0"/>
              <a:t> MMF </a:t>
            </a:r>
            <a:r>
              <a:rPr lang="en-US" dirty="0" err="1"/>
              <a:t>toegestaan</a:t>
            </a:r>
            <a:r>
              <a:rPr lang="en-US" dirty="0"/>
              <a:t> </a:t>
            </a:r>
            <a:r>
              <a:rPr lang="en-US" dirty="0" err="1"/>
              <a:t>als</a:t>
            </a:r>
            <a:r>
              <a:rPr lang="en-US" dirty="0"/>
              <a:t> background</a:t>
            </a:r>
          </a:p>
          <a:p>
            <a:r>
              <a:rPr lang="en-US" dirty="0" err="1"/>
              <a:t>Meest</a:t>
            </a:r>
            <a:r>
              <a:rPr lang="en-US" dirty="0"/>
              <a:t> bel </a:t>
            </a:r>
            <a:r>
              <a:rPr lang="en-US" dirty="0" err="1"/>
              <a:t>bijwerking</a:t>
            </a:r>
            <a:r>
              <a:rPr lang="en-US" dirty="0"/>
              <a:t> </a:t>
            </a:r>
            <a:r>
              <a:rPr lang="en-US" dirty="0" err="1"/>
              <a:t>hypotensie</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1261984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3608EB2-E563-4F9A-9F18-2D6FB5A7C910}" type="slidenum">
              <a:rPr kumimoji="0" lang="en-NL"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lang="en-NL" sz="10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234563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a:t>
            </a:r>
            <a:r>
              <a:rPr lang="en-US" dirty="0" err="1"/>
              <a:t>jan</a:t>
            </a:r>
            <a:r>
              <a:rPr lang="en-US" dirty="0"/>
              <a:t> 2024 in 10 centra (later in 15 centra)</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2BE362E-78BA-324A-8038-5482DADFDF7D}" type="slidenum">
              <a:rPr kumimoji="0" lang="en-GB" sz="10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GB"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23409524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CC92A16-20DD-4859-B616-41775C4D5599}"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393442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9 genen nu onderzocht.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373CA33-3E75-4D55-AC7B-7C14C8685A86}"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838440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ＭＳ Ｐゴシック" panose="020B0600070205080204" pitchFamily="34" charset="-128"/>
                <a:cs typeface="ＭＳ Ｐゴシック" charset="0"/>
              </a:rPr>
              <a:t>A </a:t>
            </a:r>
            <a:r>
              <a:rPr lang="en-US" sz="1200" b="0" i="0" kern="1200" dirty="0" err="1" smtClean="0">
                <a:solidFill>
                  <a:schemeClr val="tx1"/>
                </a:solidFill>
                <a:effectLst/>
                <a:latin typeface="Arial" charset="0"/>
                <a:ea typeface="ＭＳ Ｐゴシック" panose="020B0600070205080204" pitchFamily="34" charset="-128"/>
                <a:cs typeface="ＭＳ Ｐゴシック" charset="0"/>
              </a:rPr>
              <a:t>randomised</a:t>
            </a:r>
            <a:r>
              <a:rPr lang="en-US" sz="1200" b="0" i="0" kern="1200" dirty="0" smtClean="0">
                <a:solidFill>
                  <a:schemeClr val="tx1"/>
                </a:solidFill>
                <a:effectLst/>
                <a:latin typeface="Arial" charset="0"/>
                <a:ea typeface="ＭＳ Ｐゴシック" panose="020B0600070205080204" pitchFamily="34" charset="-128"/>
                <a:cs typeface="ＭＳ Ｐゴシック" charset="0"/>
              </a:rPr>
              <a:t>, controlled trial with blinding of participants, clinicians and researchers will be conducted at trial sites in Australia and Sweden. Eligible participants will be </a:t>
            </a:r>
            <a:r>
              <a:rPr lang="en-US" sz="1200" b="0" i="0" kern="1200" dirty="0" err="1" smtClean="0">
                <a:solidFill>
                  <a:schemeClr val="tx1"/>
                </a:solidFill>
                <a:effectLst/>
                <a:latin typeface="Arial" charset="0"/>
                <a:ea typeface="ＭＳ Ｐゴシック" panose="020B0600070205080204" pitchFamily="34" charset="-128"/>
                <a:cs typeface="ＭＳ Ｐゴシック" charset="0"/>
              </a:rPr>
              <a:t>randomised</a:t>
            </a:r>
            <a:r>
              <a:rPr lang="en-US" sz="1200" b="0" i="0" kern="1200" dirty="0" smtClean="0">
                <a:solidFill>
                  <a:schemeClr val="tx1"/>
                </a:solidFill>
                <a:effectLst/>
                <a:latin typeface="Arial" charset="0"/>
                <a:ea typeface="ＭＳ Ｐゴシック" panose="020B0600070205080204" pitchFamily="34" charset="-128"/>
                <a:cs typeface="ＭＳ Ｐゴシック" charset="0"/>
              </a:rPr>
              <a:t> 1:1 into two groups. Intervention participants will receive ambulatory oxygen therapy using a portable oxygen concentrator (POC) during daily activities and control participants will use an identical POC modified to deliver air. Outcomes will be assessed at baseline, 3 months and 6 months. The primary outcome is change in physical activity measured by number of steps per day using a physical activity monitor (</a:t>
            </a:r>
            <a:r>
              <a:rPr lang="en-US" sz="1200" b="0" i="0" kern="1200" dirty="0" err="1" smtClean="0">
                <a:solidFill>
                  <a:schemeClr val="tx1"/>
                </a:solidFill>
                <a:effectLst/>
                <a:latin typeface="Arial" charset="0"/>
                <a:ea typeface="ＭＳ Ｐゴシック" panose="020B0600070205080204" pitchFamily="34" charset="-128"/>
                <a:cs typeface="ＭＳ Ｐゴシック" charset="0"/>
              </a:rPr>
              <a:t>StepWatch</a:t>
            </a:r>
            <a:r>
              <a:rPr lang="en-US" sz="1200" b="0" i="0" kern="1200" dirty="0" smtClean="0">
                <a:solidFill>
                  <a:schemeClr val="tx1"/>
                </a:solidFill>
                <a:effectLst/>
                <a:latin typeface="Arial" charset="0"/>
                <a:ea typeface="ＭＳ Ｐゴシック" panose="020B0600070205080204" pitchFamily="34" charset="-128"/>
                <a:cs typeface="ＭＳ Ｐゴシック" charset="0"/>
              </a:rPr>
              <a:t>). Secondary outcomes are functional capacity (6-minute walk distance), health-related quality of life (St George Respiratory Questionnaire, EQ-5D-5L and King's Brief Interstitial Lung Disease Questionnaire), breathlessness (Dyspnoea-12), fatigue (Fatigue Severity Scale), anxiety and depression (Hospital Anxiety and Depression Scale), physical activity level (</a:t>
            </a:r>
            <a:r>
              <a:rPr lang="en-US" sz="1200" b="0" i="0" kern="1200" dirty="0" err="1" smtClean="0">
                <a:solidFill>
                  <a:schemeClr val="tx1"/>
                </a:solidFill>
                <a:effectLst/>
                <a:latin typeface="Arial" charset="0"/>
                <a:ea typeface="ＭＳ Ｐゴシック" panose="020B0600070205080204" pitchFamily="34" charset="-128"/>
                <a:cs typeface="ＭＳ Ｐゴシック" charset="0"/>
              </a:rPr>
              <a:t>GENEActive</a:t>
            </a:r>
            <a:r>
              <a:rPr lang="en-US" sz="1200" b="0" i="0" kern="1200" dirty="0" smtClean="0">
                <a:solidFill>
                  <a:schemeClr val="tx1"/>
                </a:solidFill>
                <a:effectLst/>
                <a:latin typeface="Arial" charset="0"/>
                <a:ea typeface="ＭＳ Ｐゴシック" panose="020B0600070205080204" pitchFamily="34" charset="-128"/>
                <a:cs typeface="ＭＳ Ｐゴシック" charset="0"/>
              </a:rPr>
              <a:t>), oxygen saturation in daily life, POC usage, and plasma markers of skeletal muscle metabolism, systematic inflammation and oxidative stress. A cost-effectiveness evaluation will also be undertaken.</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71</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444573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72</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163282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73</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55649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74</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517396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CC92A16-20DD-4859-B616-41775C4D5599}"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7934570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121C67-65F1-8345-8795-D0AB199FAB51}" type="slidenum">
              <a:rPr kumimoji="0" lang="nl-NL" altLang="nl-NL"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lang="nl-NL" altLang="nl-NL"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6828118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nl-NL"/>
          </a:p>
        </p:txBody>
      </p:sp>
    </p:spTree>
    <p:extLst>
      <p:ext uri="{BB962C8B-B14F-4D97-AF65-F5344CB8AC3E}">
        <p14:creationId xmlns:p14="http://schemas.microsoft.com/office/powerpoint/2010/main" val="743143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5.xml"/><Relationship Id="rId4" Type="http://schemas.openxmlformats.org/officeDocument/2006/relationships/image" Target="../media/image11.emf"/></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8218E-810A-4478-A106-A710C17EC2B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F85636A-0ECB-4181-9CAF-3AB20D5387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5C467C-92FA-4A72-B0B6-142D0C562239}"/>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5" name="Tijdelijke aanduiding voor voettekst 4">
            <a:extLst>
              <a:ext uri="{FF2B5EF4-FFF2-40B4-BE49-F238E27FC236}">
                <a16:creationId xmlns:a16="http://schemas.microsoft.com/office/drawing/2014/main" id="{D0E6D323-F326-48BC-87D8-3E31F75EEABB}"/>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22E2C110-D693-4F3C-9F00-5FBFF60107EC}"/>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3001655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99000-2B2E-4395-B1CE-B5111CC5E6B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5B1D3DF-2195-4F21-984A-4588F8CD5C9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861828F-E8E1-425D-8749-3A8B08D07D65}"/>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5" name="Tijdelijke aanduiding voor voettekst 4">
            <a:extLst>
              <a:ext uri="{FF2B5EF4-FFF2-40B4-BE49-F238E27FC236}">
                <a16:creationId xmlns:a16="http://schemas.microsoft.com/office/drawing/2014/main" id="{C06B139F-D5AE-4CFF-83AF-78EF68932FA7}"/>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7518E35B-97FA-41A3-BED5-4E2CBC9E4C61}"/>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406109919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60BBF2-E232-45C2-9E96-1B65887FB9E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5C2F610F-0C75-40B7-B436-1B16778FBB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21FF3F5-EE36-4DBD-B04F-F9A626100504}"/>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5" name="Tijdelijke aanduiding voor voettekst 4">
            <a:extLst>
              <a:ext uri="{FF2B5EF4-FFF2-40B4-BE49-F238E27FC236}">
                <a16:creationId xmlns:a16="http://schemas.microsoft.com/office/drawing/2014/main" id="{6EA08DF0-B7E8-45C7-8CF0-596F7FE0754D}"/>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89F682D9-4073-4F6D-8478-9C9231694041}"/>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93914950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E029C-3E98-4BD1-B4C1-129EC2B57B9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3BF6736-F8FD-4405-B5B4-C20B444803D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B39A030-2A66-49E5-8F7F-E28A67637E8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944C40C-1170-4C18-8F58-4477046C419B}"/>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6" name="Tijdelijke aanduiding voor voettekst 5">
            <a:extLst>
              <a:ext uri="{FF2B5EF4-FFF2-40B4-BE49-F238E27FC236}">
                <a16:creationId xmlns:a16="http://schemas.microsoft.com/office/drawing/2014/main" id="{D2C378E3-5F2A-4D13-B05F-193F9424BFAF}"/>
              </a:ext>
            </a:extLst>
          </p:cNvPr>
          <p:cNvSpPr>
            <a:spLocks noGrp="1"/>
          </p:cNvSpPr>
          <p:nvPr>
            <p:ph type="ftr" sz="quarter" idx="11"/>
          </p:nvPr>
        </p:nvSpPr>
        <p:spPr/>
        <p:txBody>
          <a:bodyPr/>
          <a:lstStyle/>
          <a:p>
            <a:endParaRPr lang="en-US" dirty="0"/>
          </a:p>
        </p:txBody>
      </p:sp>
      <p:sp>
        <p:nvSpPr>
          <p:cNvPr id="7" name="Tijdelijke aanduiding voor dianummer 6">
            <a:extLst>
              <a:ext uri="{FF2B5EF4-FFF2-40B4-BE49-F238E27FC236}">
                <a16:creationId xmlns:a16="http://schemas.microsoft.com/office/drawing/2014/main" id="{3F790151-D558-4871-9D77-18DECC20E15C}"/>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7006490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7D5A0-40E4-4993-9059-50A95739074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C6727D8-F8A8-4083-9B4B-F83BBE41DB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CD00831-A044-4FAB-94D7-AC2654F4483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B3AC419-7559-40A0-9C79-8E836237AE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C8AD7F5-2997-4B83-A7E2-6F43EDFE725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DCC1FD0-477B-40C2-A50E-051C7579F416}"/>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8" name="Tijdelijke aanduiding voor voettekst 7">
            <a:extLst>
              <a:ext uri="{FF2B5EF4-FFF2-40B4-BE49-F238E27FC236}">
                <a16:creationId xmlns:a16="http://schemas.microsoft.com/office/drawing/2014/main" id="{60F84B63-224B-420D-986B-615ACD1BDDF4}"/>
              </a:ext>
            </a:extLst>
          </p:cNvPr>
          <p:cNvSpPr>
            <a:spLocks noGrp="1"/>
          </p:cNvSpPr>
          <p:nvPr>
            <p:ph type="ftr" sz="quarter" idx="11"/>
          </p:nvPr>
        </p:nvSpPr>
        <p:spPr/>
        <p:txBody>
          <a:bodyPr/>
          <a:lstStyle/>
          <a:p>
            <a:endParaRPr lang="en-US" dirty="0"/>
          </a:p>
        </p:txBody>
      </p:sp>
      <p:sp>
        <p:nvSpPr>
          <p:cNvPr id="9" name="Tijdelijke aanduiding voor dianummer 8">
            <a:extLst>
              <a:ext uri="{FF2B5EF4-FFF2-40B4-BE49-F238E27FC236}">
                <a16:creationId xmlns:a16="http://schemas.microsoft.com/office/drawing/2014/main" id="{2124FDF4-08F0-4914-B68A-F911A91B858B}"/>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5160182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F1E388-0D3A-494E-92D0-05310B8595E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6FC0D9F-B81C-46C1-87E8-FB816AD51B1D}"/>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4" name="Tijdelijke aanduiding voor voettekst 3">
            <a:extLst>
              <a:ext uri="{FF2B5EF4-FFF2-40B4-BE49-F238E27FC236}">
                <a16:creationId xmlns:a16="http://schemas.microsoft.com/office/drawing/2014/main" id="{8D969496-B393-4154-9C5D-AA8F63C73850}"/>
              </a:ext>
            </a:extLst>
          </p:cNvPr>
          <p:cNvSpPr>
            <a:spLocks noGrp="1"/>
          </p:cNvSpPr>
          <p:nvPr>
            <p:ph type="ftr" sz="quarter" idx="11"/>
          </p:nvPr>
        </p:nvSpPr>
        <p:spPr/>
        <p:txBody>
          <a:bodyPr/>
          <a:lstStyle/>
          <a:p>
            <a:endParaRPr lang="en-US" dirty="0"/>
          </a:p>
        </p:txBody>
      </p:sp>
      <p:sp>
        <p:nvSpPr>
          <p:cNvPr id="5" name="Tijdelijke aanduiding voor dianummer 4">
            <a:extLst>
              <a:ext uri="{FF2B5EF4-FFF2-40B4-BE49-F238E27FC236}">
                <a16:creationId xmlns:a16="http://schemas.microsoft.com/office/drawing/2014/main" id="{3F682E26-836F-49F3-910E-2C698C94D0EA}"/>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77303225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827C572-7F87-4987-A757-5BD9BE176AD4}"/>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3" name="Tijdelijke aanduiding voor voettekst 2">
            <a:extLst>
              <a:ext uri="{FF2B5EF4-FFF2-40B4-BE49-F238E27FC236}">
                <a16:creationId xmlns:a16="http://schemas.microsoft.com/office/drawing/2014/main" id="{42CCAD59-741E-43F7-B06F-B3E8476F69E2}"/>
              </a:ext>
            </a:extLst>
          </p:cNvPr>
          <p:cNvSpPr>
            <a:spLocks noGrp="1"/>
          </p:cNvSpPr>
          <p:nvPr>
            <p:ph type="ftr" sz="quarter" idx="11"/>
          </p:nvPr>
        </p:nvSpPr>
        <p:spPr/>
        <p:txBody>
          <a:bodyPr/>
          <a:lstStyle/>
          <a:p>
            <a:endParaRPr lang="en-US" dirty="0"/>
          </a:p>
        </p:txBody>
      </p:sp>
      <p:sp>
        <p:nvSpPr>
          <p:cNvPr id="4" name="Tijdelijke aanduiding voor dianummer 3">
            <a:extLst>
              <a:ext uri="{FF2B5EF4-FFF2-40B4-BE49-F238E27FC236}">
                <a16:creationId xmlns:a16="http://schemas.microsoft.com/office/drawing/2014/main" id="{9A81126C-75E5-4FDE-A666-98A71995676A}"/>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62148715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DADE1-9BA0-483E-A4C0-2D253D1A002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D5D77BA-625A-4982-A59C-91A346910F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C97F411-1312-41BF-8ABA-ED54D6CDEB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89FC632-A571-45BB-9CEA-E2444B2DBBE3}"/>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6" name="Tijdelijke aanduiding voor voettekst 5">
            <a:extLst>
              <a:ext uri="{FF2B5EF4-FFF2-40B4-BE49-F238E27FC236}">
                <a16:creationId xmlns:a16="http://schemas.microsoft.com/office/drawing/2014/main" id="{54024E91-69EC-45AD-9CAE-1A41B1CCF1AE}"/>
              </a:ext>
            </a:extLst>
          </p:cNvPr>
          <p:cNvSpPr>
            <a:spLocks noGrp="1"/>
          </p:cNvSpPr>
          <p:nvPr>
            <p:ph type="ftr" sz="quarter" idx="11"/>
          </p:nvPr>
        </p:nvSpPr>
        <p:spPr/>
        <p:txBody>
          <a:bodyPr/>
          <a:lstStyle/>
          <a:p>
            <a:endParaRPr lang="en-US" dirty="0"/>
          </a:p>
        </p:txBody>
      </p:sp>
      <p:sp>
        <p:nvSpPr>
          <p:cNvPr id="7" name="Tijdelijke aanduiding voor dianummer 6">
            <a:extLst>
              <a:ext uri="{FF2B5EF4-FFF2-40B4-BE49-F238E27FC236}">
                <a16:creationId xmlns:a16="http://schemas.microsoft.com/office/drawing/2014/main" id="{99F58516-0BEF-46A3-8441-17D88B1015E9}"/>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44063381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347AD0-5666-4774-B1A5-DAEA964587F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57DB41E-8309-4876-8608-ACA5B8F505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045BDC43-E134-4849-873D-2E1A445754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34D0C52-6F61-4B63-911C-60815F98D38C}"/>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6" name="Tijdelijke aanduiding voor voettekst 5">
            <a:extLst>
              <a:ext uri="{FF2B5EF4-FFF2-40B4-BE49-F238E27FC236}">
                <a16:creationId xmlns:a16="http://schemas.microsoft.com/office/drawing/2014/main" id="{633A1667-E3CB-453B-9EF2-EFDE9FF08CB9}"/>
              </a:ext>
            </a:extLst>
          </p:cNvPr>
          <p:cNvSpPr>
            <a:spLocks noGrp="1"/>
          </p:cNvSpPr>
          <p:nvPr>
            <p:ph type="ftr" sz="quarter" idx="11"/>
          </p:nvPr>
        </p:nvSpPr>
        <p:spPr/>
        <p:txBody>
          <a:bodyPr/>
          <a:lstStyle/>
          <a:p>
            <a:endParaRPr lang="en-US" dirty="0"/>
          </a:p>
        </p:txBody>
      </p:sp>
      <p:sp>
        <p:nvSpPr>
          <p:cNvPr id="7" name="Tijdelijke aanduiding voor dianummer 6">
            <a:extLst>
              <a:ext uri="{FF2B5EF4-FFF2-40B4-BE49-F238E27FC236}">
                <a16:creationId xmlns:a16="http://schemas.microsoft.com/office/drawing/2014/main" id="{7CB730D5-14D3-4591-9ADB-54B0020CEF83}"/>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45842623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D7B32-AE54-4FCD-9949-FFB4BA0C9B37}"/>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9A9C766-6AD8-40EB-9FB8-F0920BBED2F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9FFA20-85F0-444A-8A27-7BD9B33919DF}"/>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5" name="Tijdelijke aanduiding voor voettekst 4">
            <a:extLst>
              <a:ext uri="{FF2B5EF4-FFF2-40B4-BE49-F238E27FC236}">
                <a16:creationId xmlns:a16="http://schemas.microsoft.com/office/drawing/2014/main" id="{EA08B7C8-F1E0-478B-8EC0-F28C426F1487}"/>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52F085B5-9725-4FF1-AA75-7C5ABF139F32}"/>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405852936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DF9121A-3AB4-47E5-9BA6-734C2A2E6F3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16F3CA9-4F7C-4B6A-B104-CA34FEA5FAD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C6606F1-75B7-4CC7-96E4-4ED83419270E}"/>
              </a:ext>
            </a:extLst>
          </p:cNvPr>
          <p:cNvSpPr>
            <a:spLocks noGrp="1"/>
          </p:cNvSpPr>
          <p:nvPr>
            <p:ph type="dt" sz="half" idx="10"/>
          </p:nvPr>
        </p:nvSpPr>
        <p:spPr/>
        <p:txBody>
          <a:bodyPr/>
          <a:lstStyle/>
          <a:p>
            <a:fld id="{ED291B17-9318-49DB-B28B-6E5994AE9581}" type="datetime1">
              <a:rPr lang="en-US" smtClean="0"/>
              <a:t>10/12/2023</a:t>
            </a:fld>
            <a:endParaRPr lang="en-US" dirty="0"/>
          </a:p>
        </p:txBody>
      </p:sp>
      <p:sp>
        <p:nvSpPr>
          <p:cNvPr id="5" name="Tijdelijke aanduiding voor voettekst 4">
            <a:extLst>
              <a:ext uri="{FF2B5EF4-FFF2-40B4-BE49-F238E27FC236}">
                <a16:creationId xmlns:a16="http://schemas.microsoft.com/office/drawing/2014/main" id="{B5D678CD-F087-4392-BF18-847DA0A2BA47}"/>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55C17B7A-6343-4B48-B9EB-D764DC6B1F5A}"/>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79543013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E9C95-664A-A152-4D5B-B84AB370106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CB9BC7E-5AA5-9011-B412-52F092A70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0562364-FFF2-2874-7D4A-FE1EB5760BB2}"/>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3C26CE6A-9996-2925-F6E2-0EA72ED6ED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1884AE3-E1F2-9AE9-00C4-0BFFADA617A8}"/>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3945501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A86824-4652-4C67-458C-93E3B493E40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B20D51D-6DAD-9021-EB93-E7688ED4DF3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891AD28-CEF5-0D09-00A5-F2D2CBE17942}"/>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CD5E38F9-3E5D-F964-F266-2C1518A0C6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0B4E65B-D53D-A0F6-1F0D-01383C3E8E90}"/>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1987695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4CC735-2401-1A82-10CB-A4ECA1404CF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FF47B1E-4DCD-4E7B-74F2-F1CBF2199C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DAB00DE-BED2-B172-E1B1-5371F3BD7238}"/>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2E19E1F0-9501-D0D5-3ED4-DA6F02A2F61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2902CB-3D58-6203-953C-19B0A73A9BD4}"/>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1568757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15726-722C-9317-7478-A1A6BDDCC1B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10B2D2A-A36B-9FEF-E39D-63DAEE8D529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FBD24C2-C7D7-5C41-5073-B3ABD3DED91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2C149DB5-71AF-EEB5-9189-6476E80BA389}"/>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6" name="Tijdelijke aanduiding voor voettekst 5">
            <a:extLst>
              <a:ext uri="{FF2B5EF4-FFF2-40B4-BE49-F238E27FC236}">
                <a16:creationId xmlns:a16="http://schemas.microsoft.com/office/drawing/2014/main" id="{59BDB618-D962-50D5-BE65-5089D00B898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072C619-1604-5624-83A5-A1EA17E222E0}"/>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2188594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72DA5-0602-8ACF-F58D-622492832C0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EA1CAA8-7DF0-4394-0319-A7F1DAE7F1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6138DA2-ED64-5FBC-8F93-D05FF175644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1908BFD-F2A8-395D-BEC3-E14AEC4EE9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121D237-066D-CA25-3029-610CE1F6A7E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6E41C92-84CA-2087-F180-DFE8C28FF668}"/>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8" name="Tijdelijke aanduiding voor voettekst 7">
            <a:extLst>
              <a:ext uri="{FF2B5EF4-FFF2-40B4-BE49-F238E27FC236}">
                <a16:creationId xmlns:a16="http://schemas.microsoft.com/office/drawing/2014/main" id="{B2D63939-1613-0878-AEE1-93D23F3D340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D9D3CF5-A7C0-E6F7-8E3B-3EF3F573928A}"/>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3689121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2D9EDF-7643-5C30-4D9D-CCC9B02A76CF}"/>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0D46CAE-1A11-7394-0E84-B687E89CA975}"/>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4" name="Tijdelijke aanduiding voor voettekst 3">
            <a:extLst>
              <a:ext uri="{FF2B5EF4-FFF2-40B4-BE49-F238E27FC236}">
                <a16:creationId xmlns:a16="http://schemas.microsoft.com/office/drawing/2014/main" id="{0E080101-3B4D-6E63-558C-A9E41D8E8DF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A46D2BF-D844-9DDE-4E98-012DC7D05FF2}"/>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1104108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D87CB5B-A203-F988-8137-E93B4EE7C67E}"/>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3" name="Tijdelijke aanduiding voor voettekst 2">
            <a:extLst>
              <a:ext uri="{FF2B5EF4-FFF2-40B4-BE49-F238E27FC236}">
                <a16:creationId xmlns:a16="http://schemas.microsoft.com/office/drawing/2014/main" id="{5E591B7A-EE92-D656-5B3B-659C73A5C66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FDF7CC1-96E3-6AF5-2547-B82366CB49A9}"/>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3986245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AB6B1-A759-C9A2-CC36-DE901A3E18A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56A8356-365D-22DB-657F-D9B5E4809A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C8FC14D-C64A-43E0-7A62-3F1EA1AC93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31737D0-587D-AEB2-45C6-44BEE2BF6FCB}"/>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6" name="Tijdelijke aanduiding voor voettekst 5">
            <a:extLst>
              <a:ext uri="{FF2B5EF4-FFF2-40B4-BE49-F238E27FC236}">
                <a16:creationId xmlns:a16="http://schemas.microsoft.com/office/drawing/2014/main" id="{F0F6F158-74BE-BDF1-DC1F-FE3350D9603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FD096E1-A027-0637-BA15-435CF3A15C35}"/>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91975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A2982-B092-608C-88B5-1824527C538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A6D6D21-7AC0-4215-7124-2D7F93C775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CC3053C-656A-7791-7FC8-78435F45BA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4D6FD66-D10D-70D7-975A-B5A249E8E576}"/>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6" name="Tijdelijke aanduiding voor voettekst 5">
            <a:extLst>
              <a:ext uri="{FF2B5EF4-FFF2-40B4-BE49-F238E27FC236}">
                <a16:creationId xmlns:a16="http://schemas.microsoft.com/office/drawing/2014/main" id="{ABDD9E95-9EA6-E29F-FF74-A4DEE7A1E12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CD730B3-315B-652B-1C91-D809A81F3A9C}"/>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2817638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7C3E4-760D-E91F-0E0D-C91D7447A3F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B5DB517-E0C8-F6D9-EE14-9ADEEE2D34A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DBC664B-1002-689E-A1B5-8EDD7E2BA98C}"/>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98BBF640-058F-0DF8-4117-5642654DA8C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E87006-D946-C8BC-1400-7CCFB554E817}"/>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4007580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9E7FD9-AE06-78E8-AD55-047157744FFA}"/>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9E8EEE8-0215-5B01-0ED5-535BB7BEA5E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FC22E5-FE63-0668-2C6F-6210403AF112}"/>
              </a:ext>
            </a:extLst>
          </p:cNvPr>
          <p:cNvSpPr>
            <a:spLocks noGrp="1"/>
          </p:cNvSpPr>
          <p:nvPr>
            <p:ph type="dt" sz="half" idx="10"/>
          </p:nvPr>
        </p:nvSpPr>
        <p:spPr/>
        <p:txBody>
          <a:bodyPr/>
          <a:lstStyle/>
          <a:p>
            <a:fld id="{84EF8FBD-EB0D-41AB-B365-FE418126DDF0}"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F7AF9A9C-6677-B285-E1B9-9D7E9741565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3D8966-8653-DB16-10B4-2F9285F691C8}"/>
              </a:ext>
            </a:extLst>
          </p:cNvPr>
          <p:cNvSpPr>
            <a:spLocks noGrp="1"/>
          </p:cNvSpPr>
          <p:nvPr>
            <p:ph type="sldNum" sz="quarter" idx="12"/>
          </p:nvPr>
        </p:nvSpPr>
        <p:spPr/>
        <p:txBody>
          <a:bodyPr/>
          <a:lstStyle/>
          <a:p>
            <a:fld id="{7143396E-7252-4744-9946-C5F42E3206EC}" type="slidenum">
              <a:rPr lang="nl-NL" smtClean="0"/>
              <a:t>‹nr.›</a:t>
            </a:fld>
            <a:endParaRPr lang="nl-NL"/>
          </a:p>
        </p:txBody>
      </p:sp>
    </p:spTree>
    <p:extLst>
      <p:ext uri="{BB962C8B-B14F-4D97-AF65-F5344CB8AC3E}">
        <p14:creationId xmlns:p14="http://schemas.microsoft.com/office/powerpoint/2010/main" val="2211872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subTitle" idx="1" hasCustomPrompt="1"/>
          </p:nvPr>
        </p:nvSpPr>
        <p:spPr>
          <a:xfrm>
            <a:off x="1739901" y="2780928"/>
            <a:ext cx="6036735" cy="347890"/>
          </a:xfrm>
        </p:spPr>
        <p:txBody>
          <a:bodyPr lIns="0" tIns="0" rIns="0" bIns="0"/>
          <a:lstStyle>
            <a:lvl1pPr marL="0" indent="0" algn="l">
              <a:lnSpc>
                <a:spcPct val="100000"/>
              </a:lnSpc>
              <a:buFontTx/>
              <a:buNone/>
              <a:defRPr b="1">
                <a:solidFill>
                  <a:schemeClr val="bg2"/>
                </a:solidFill>
              </a:defRPr>
            </a:lvl1pPr>
          </a:lstStyle>
          <a:p>
            <a:pPr lvl="0"/>
            <a:r>
              <a:rPr lang="nl-NL" noProof="0" dirty="0" err="1"/>
              <a:t>Subtitle</a:t>
            </a:r>
            <a:endParaRPr lang="en-GB" noProof="0" dirty="0"/>
          </a:p>
        </p:txBody>
      </p:sp>
      <p:pic>
        <p:nvPicPr>
          <p:cNvPr id="11" name="Afbeelding 10" descr="logo UL_RGB.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4585" y="5961325"/>
            <a:ext cx="661064" cy="576000"/>
          </a:xfrm>
          <a:prstGeom prst="rect">
            <a:avLst/>
          </a:prstGeom>
        </p:spPr>
      </p:pic>
      <p:sp>
        <p:nvSpPr>
          <p:cNvPr id="3" name="Rechthoek 2"/>
          <p:cNvSpPr/>
          <p:nvPr userDrawn="1"/>
        </p:nvSpPr>
        <p:spPr bwMode="auto">
          <a:xfrm>
            <a:off x="1528232" y="1431652"/>
            <a:ext cx="10663767" cy="11520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21" name="Rectangle 2"/>
          <p:cNvSpPr>
            <a:spLocks noGrp="1" noChangeArrowheads="1"/>
          </p:cNvSpPr>
          <p:nvPr userDrawn="1">
            <p:ph type="title"/>
          </p:nvPr>
        </p:nvSpPr>
        <p:spPr bwMode="auto">
          <a:xfrm>
            <a:off x="1763184" y="1431450"/>
            <a:ext cx="10428760" cy="114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108000" rIns="0" bIns="0" numCol="1" anchor="t" anchorCtr="0" compatLnSpc="1">
            <a:prstTxWarp prst="textNoShape">
              <a:avLst/>
            </a:prstTxWarp>
          </a:bodyPr>
          <a:lstStyle/>
          <a:p>
            <a:pPr lvl="0"/>
            <a:r>
              <a:rPr lang="en-US"/>
              <a:t>Click to edit Master title style</a:t>
            </a:r>
            <a:endParaRPr lang="en-GB" dirty="0"/>
          </a:p>
        </p:txBody>
      </p:sp>
      <p:sp>
        <p:nvSpPr>
          <p:cNvPr id="24" name="Rectangle 3"/>
          <p:cNvSpPr>
            <a:spLocks noGrp="1" noChangeArrowheads="1"/>
          </p:cNvSpPr>
          <p:nvPr>
            <p:ph idx="10" hasCustomPrompt="1"/>
          </p:nvPr>
        </p:nvSpPr>
        <p:spPr bwMode="auto">
          <a:xfrm>
            <a:off x="1739901" y="4433456"/>
            <a:ext cx="6041105" cy="415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buFontTx/>
              <a:buNone/>
              <a:defRPr sz="2000" baseline="0">
                <a:solidFill>
                  <a:schemeClr val="bg2"/>
                </a:solidFill>
              </a:defRPr>
            </a:lvl1pPr>
          </a:lstStyle>
          <a:p>
            <a:pPr lvl="0"/>
            <a:r>
              <a:rPr lang="nl-NL" dirty="0"/>
              <a:t>Speaker</a:t>
            </a:r>
          </a:p>
        </p:txBody>
      </p:sp>
      <p:sp>
        <p:nvSpPr>
          <p:cNvPr id="23" name="Rectangle 3"/>
          <p:cNvSpPr>
            <a:spLocks noGrp="1" noChangeArrowheads="1"/>
          </p:cNvSpPr>
          <p:nvPr>
            <p:ph idx="11" hasCustomPrompt="1"/>
          </p:nvPr>
        </p:nvSpPr>
        <p:spPr bwMode="auto">
          <a:xfrm>
            <a:off x="1739901" y="4849093"/>
            <a:ext cx="6060156" cy="415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buFontTx/>
              <a:buNone/>
              <a:defRPr sz="2000">
                <a:solidFill>
                  <a:schemeClr val="bg2"/>
                </a:solidFill>
              </a:defRPr>
            </a:lvl1pPr>
            <a:lvl2pPr marL="0" indent="0">
              <a:buFontTx/>
              <a:buNone/>
              <a:defRPr sz="1600"/>
            </a:lvl2pPr>
            <a:lvl3pPr marL="860425" indent="0">
              <a:buFontTx/>
              <a:buNone/>
              <a:defRPr/>
            </a:lvl3pPr>
            <a:lvl4pPr marL="1236662" indent="0">
              <a:buFontTx/>
              <a:buNone/>
              <a:defRPr/>
            </a:lvl4pPr>
            <a:lvl5pPr marL="1717675" indent="0">
              <a:buFontTx/>
              <a:buNone/>
              <a:defRPr/>
            </a:lvl5pPr>
          </a:lstStyle>
          <a:p>
            <a:pPr lvl="0"/>
            <a:r>
              <a:rPr lang="nl-NL" dirty="0" err="1"/>
              <a:t>Department</a:t>
            </a:r>
            <a:endParaRPr lang="en-GB" dirty="0"/>
          </a:p>
        </p:txBody>
      </p:sp>
      <p:sp>
        <p:nvSpPr>
          <p:cNvPr id="19" name="Rectangle 3"/>
          <p:cNvSpPr>
            <a:spLocks noGrp="1" noChangeArrowheads="1"/>
          </p:cNvSpPr>
          <p:nvPr>
            <p:ph idx="12" hasCustomPrompt="1"/>
          </p:nvPr>
        </p:nvSpPr>
        <p:spPr bwMode="auto">
          <a:xfrm>
            <a:off x="1739899" y="5264728"/>
            <a:ext cx="6036735" cy="415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buFontTx/>
              <a:buNone/>
              <a:defRPr sz="1800" b="0" i="0" cap="all" baseline="0">
                <a:solidFill>
                  <a:schemeClr val="accent1"/>
                </a:solidFill>
              </a:defRPr>
            </a:lvl1pPr>
          </a:lstStyle>
          <a:p>
            <a:pPr lvl="0"/>
            <a:r>
              <a:rPr lang="nl-NL" dirty="0"/>
              <a:t>LOCATION</a:t>
            </a:r>
            <a:endParaRPr lang="en-GB" dirty="0"/>
          </a:p>
        </p:txBody>
      </p:sp>
      <p:sp>
        <p:nvSpPr>
          <p:cNvPr id="26" name="Tijdelijke aanduiding voor afbeelding 2"/>
          <p:cNvSpPr>
            <a:spLocks noGrp="1"/>
          </p:cNvSpPr>
          <p:nvPr>
            <p:ph type="pic" idx="14"/>
          </p:nvPr>
        </p:nvSpPr>
        <p:spPr>
          <a:xfrm>
            <a:off x="7958803" y="2583652"/>
            <a:ext cx="3840000" cy="2880000"/>
          </a:xfrm>
        </p:spPr>
        <p:txBody>
          <a:bodyPr/>
          <a:lstStyle>
            <a:lvl1pPr marL="0" indent="0">
              <a:buNone/>
              <a:defRPr sz="80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17" name="Rechthoek 16"/>
          <p:cNvSpPr/>
          <p:nvPr userDrawn="1"/>
        </p:nvSpPr>
        <p:spPr bwMode="auto">
          <a:xfrm>
            <a:off x="-2" y="2587351"/>
            <a:ext cx="1528233" cy="1152000"/>
          </a:xfrm>
          <a:prstGeom prst="rect">
            <a:avLst/>
          </a:prstGeom>
          <a:solidFill>
            <a:schemeClr val="accent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pic>
        <p:nvPicPr>
          <p:cNvPr id="18" name="Afbeelding 17" descr="logo lumc_Fedra_PPT_20 mm E.pd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5651" y="278075"/>
            <a:ext cx="3058527" cy="576000"/>
          </a:xfrm>
          <a:prstGeom prst="rect">
            <a:avLst/>
          </a:prstGeom>
        </p:spPr>
      </p:pic>
    </p:spTree>
    <p:extLst>
      <p:ext uri="{BB962C8B-B14F-4D97-AF65-F5344CB8AC3E}">
        <p14:creationId xmlns:p14="http://schemas.microsoft.com/office/powerpoint/2010/main" val="988959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5651" y="1"/>
            <a:ext cx="8699500" cy="854075"/>
          </a:xfrm>
        </p:spPr>
        <p:txBody>
          <a:bodyPr/>
          <a:lstStyle>
            <a:lvl1pPr>
              <a:defRPr cap="all"/>
            </a:lvl1pPr>
          </a:lstStyle>
          <a:p>
            <a:r>
              <a:rPr lang="nl-NL" dirty="0"/>
              <a:t>SECTION</a:t>
            </a:r>
          </a:p>
        </p:txBody>
      </p:sp>
      <p:sp>
        <p:nvSpPr>
          <p:cNvPr id="3" name="Tijdelijke aanduiding voor datum 2"/>
          <p:cNvSpPr>
            <a:spLocks noGrp="1"/>
          </p:cNvSpPr>
          <p:nvPr>
            <p:ph type="dt" sz="half" idx="10"/>
          </p:nvPr>
        </p:nvSpPr>
        <p:spPr/>
        <p:txBody>
          <a:bodyPr/>
          <a:lstStyle/>
          <a:p>
            <a:fld id="{D5D2E433-9D72-44A1-825A-87CDD5599884}" type="datetime5">
              <a:rPr lang="en-US" smtClean="0"/>
              <a:t>12-Oct-23</a:t>
            </a:fld>
            <a:endParaRPr lang="en-GB" dirty="0"/>
          </a:p>
        </p:txBody>
      </p:sp>
      <p:sp>
        <p:nvSpPr>
          <p:cNvPr id="4" name="Tijdelijke aanduiding voor voettekst 3"/>
          <p:cNvSpPr>
            <a:spLocks noGrp="1"/>
          </p:cNvSpPr>
          <p:nvPr>
            <p:ph type="ftr" sz="quarter" idx="11"/>
          </p:nvPr>
        </p:nvSpPr>
        <p:spPr/>
        <p:txBody>
          <a:bodyPr/>
          <a:lstStyle/>
          <a:p>
            <a:r>
              <a:rPr lang="en-GB" dirty="0"/>
              <a:t>Insert &gt; Header &amp; footer</a:t>
            </a:r>
          </a:p>
        </p:txBody>
      </p:sp>
      <p:sp>
        <p:nvSpPr>
          <p:cNvPr id="5" name="Tijdelijke aanduiding voor dianummer 4"/>
          <p:cNvSpPr>
            <a:spLocks noGrp="1"/>
          </p:cNvSpPr>
          <p:nvPr>
            <p:ph type="sldNum" sz="quarter" idx="12"/>
          </p:nvPr>
        </p:nvSpPr>
        <p:spPr/>
        <p:txBody>
          <a:bodyPr/>
          <a:lstStyle/>
          <a:p>
            <a:fld id="{5306AC46-015F-6E44-B83A-36E79AEF5356}" type="slidenum">
              <a:rPr lang="en-GB" smtClean="0"/>
              <a:pPr/>
              <a:t>‹nr.›</a:t>
            </a:fld>
            <a:endParaRPr lang="en-GB" dirty="0"/>
          </a:p>
        </p:txBody>
      </p:sp>
      <p:sp>
        <p:nvSpPr>
          <p:cNvPr id="10" name="Tijdelijke aanduiding voor afbeelding 2"/>
          <p:cNvSpPr>
            <a:spLocks noGrp="1"/>
          </p:cNvSpPr>
          <p:nvPr>
            <p:ph type="pic" idx="14"/>
          </p:nvPr>
        </p:nvSpPr>
        <p:spPr>
          <a:xfrm>
            <a:off x="7958803" y="2583652"/>
            <a:ext cx="3840000" cy="2880000"/>
          </a:xfrm>
        </p:spPr>
        <p:txBody>
          <a:bodyPr/>
          <a:lstStyle>
            <a:lvl1pPr marL="0" indent="0">
              <a:buNone/>
              <a:defRPr sz="80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11" name="Tijdelijke aanduiding voor inhoud 10"/>
          <p:cNvSpPr>
            <a:spLocks noGrp="1"/>
          </p:cNvSpPr>
          <p:nvPr>
            <p:ph sz="quarter" idx="15"/>
          </p:nvPr>
        </p:nvSpPr>
        <p:spPr>
          <a:xfrm>
            <a:off x="755651" y="2583652"/>
            <a:ext cx="7044267" cy="3674274"/>
          </a:xfrm>
        </p:spPr>
        <p:txBody>
          <a:bodyPr/>
          <a:lstStyle>
            <a:lvl1pPr>
              <a:lnSpc>
                <a:spcPct val="100000"/>
              </a:lnSpc>
              <a:defRPr sz="5400" b="1" i="0">
                <a:solidFill>
                  <a:schemeClr val="bg2"/>
                </a:solidFill>
              </a:defRPr>
            </a:lvl1pPr>
          </a:lstStyle>
          <a:p>
            <a:pPr lvl="0"/>
            <a:r>
              <a:rPr lang="en-US"/>
              <a:t>Edit Master text styles</a:t>
            </a:r>
          </a:p>
        </p:txBody>
      </p:sp>
    </p:spTree>
    <p:extLst>
      <p:ext uri="{BB962C8B-B14F-4D97-AF65-F5344CB8AC3E}">
        <p14:creationId xmlns:p14="http://schemas.microsoft.com/office/powerpoint/2010/main" val="18297739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ection Header with Log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5651" y="1"/>
            <a:ext cx="8699500" cy="854075"/>
          </a:xfrm>
        </p:spPr>
        <p:txBody>
          <a:bodyPr/>
          <a:lstStyle>
            <a:lvl1pPr>
              <a:defRPr cap="all"/>
            </a:lvl1pPr>
          </a:lstStyle>
          <a:p>
            <a:r>
              <a:rPr lang="nl-NL" dirty="0"/>
              <a:t>SECTION</a:t>
            </a:r>
          </a:p>
        </p:txBody>
      </p:sp>
      <p:sp>
        <p:nvSpPr>
          <p:cNvPr id="3" name="Tijdelijke aanduiding voor datum 2"/>
          <p:cNvSpPr>
            <a:spLocks noGrp="1"/>
          </p:cNvSpPr>
          <p:nvPr>
            <p:ph type="dt" sz="half" idx="10"/>
          </p:nvPr>
        </p:nvSpPr>
        <p:spPr/>
        <p:txBody>
          <a:bodyPr/>
          <a:lstStyle/>
          <a:p>
            <a:fld id="{D5D2E433-9D72-44A1-825A-87CDD5599884}" type="datetime5">
              <a:rPr lang="en-US" smtClean="0"/>
              <a:t>12-Oct-23</a:t>
            </a:fld>
            <a:endParaRPr lang="en-GB" dirty="0"/>
          </a:p>
        </p:txBody>
      </p:sp>
      <p:sp>
        <p:nvSpPr>
          <p:cNvPr id="4" name="Tijdelijke aanduiding voor voettekst 3"/>
          <p:cNvSpPr>
            <a:spLocks noGrp="1"/>
          </p:cNvSpPr>
          <p:nvPr>
            <p:ph type="ftr" sz="quarter" idx="11"/>
          </p:nvPr>
        </p:nvSpPr>
        <p:spPr/>
        <p:txBody>
          <a:bodyPr/>
          <a:lstStyle/>
          <a:p>
            <a:r>
              <a:rPr lang="en-GB" dirty="0"/>
              <a:t>Insert &gt; Header &amp; footer</a:t>
            </a:r>
          </a:p>
        </p:txBody>
      </p:sp>
      <p:sp>
        <p:nvSpPr>
          <p:cNvPr id="5" name="Tijdelijke aanduiding voor dianummer 4"/>
          <p:cNvSpPr>
            <a:spLocks noGrp="1"/>
          </p:cNvSpPr>
          <p:nvPr>
            <p:ph type="sldNum" sz="quarter" idx="12"/>
          </p:nvPr>
        </p:nvSpPr>
        <p:spPr/>
        <p:txBody>
          <a:bodyPr/>
          <a:lstStyle/>
          <a:p>
            <a:fld id="{5306AC46-015F-6E44-B83A-36E79AEF5356}" type="slidenum">
              <a:rPr lang="en-GB" smtClean="0"/>
              <a:pPr/>
              <a:t>‹nr.›</a:t>
            </a:fld>
            <a:endParaRPr lang="en-GB" dirty="0"/>
          </a:p>
        </p:txBody>
      </p:sp>
      <p:sp>
        <p:nvSpPr>
          <p:cNvPr id="10" name="Tijdelijke aanduiding voor afbeelding 2"/>
          <p:cNvSpPr>
            <a:spLocks noGrp="1"/>
          </p:cNvSpPr>
          <p:nvPr>
            <p:ph type="pic" idx="14"/>
          </p:nvPr>
        </p:nvSpPr>
        <p:spPr>
          <a:xfrm>
            <a:off x="7958803" y="2583652"/>
            <a:ext cx="3840000" cy="2880000"/>
          </a:xfrm>
        </p:spPr>
        <p:txBody>
          <a:bodyPr/>
          <a:lstStyle>
            <a:lvl1pPr marL="0" indent="0">
              <a:buNone/>
              <a:defRPr sz="80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11" name="Tijdelijke aanduiding voor inhoud 10"/>
          <p:cNvSpPr>
            <a:spLocks noGrp="1"/>
          </p:cNvSpPr>
          <p:nvPr>
            <p:ph sz="quarter" idx="15"/>
          </p:nvPr>
        </p:nvSpPr>
        <p:spPr>
          <a:xfrm>
            <a:off x="755651" y="2583652"/>
            <a:ext cx="7044267" cy="3674274"/>
          </a:xfrm>
        </p:spPr>
        <p:txBody>
          <a:bodyPr/>
          <a:lstStyle>
            <a:lvl1pPr>
              <a:lnSpc>
                <a:spcPct val="100000"/>
              </a:lnSpc>
              <a:defRPr sz="5400" b="1" i="0">
                <a:solidFill>
                  <a:schemeClr val="bg2"/>
                </a:solidFill>
              </a:defRPr>
            </a:lvl1pPr>
          </a:lstStyle>
          <a:p>
            <a:pPr lvl="0"/>
            <a:r>
              <a:rPr lang="en-US"/>
              <a:t>Edit Master text styles</a:t>
            </a:r>
          </a:p>
        </p:txBody>
      </p:sp>
      <p:pic>
        <p:nvPicPr>
          <p:cNvPr id="9" name="Afbeelding 8" descr="logo lumc_BLOKJES_PPT_20 mm NL.pd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39269" y="281518"/>
            <a:ext cx="768000" cy="576000"/>
          </a:xfrm>
          <a:prstGeom prst="rect">
            <a:avLst/>
          </a:prstGeom>
        </p:spPr>
      </p:pic>
    </p:spTree>
    <p:extLst>
      <p:ext uri="{BB962C8B-B14F-4D97-AF65-F5344CB8AC3E}">
        <p14:creationId xmlns:p14="http://schemas.microsoft.com/office/powerpoint/2010/main" val="4154991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p:nvPr>
        </p:nvSpPr>
        <p:spPr>
          <a:xfrm>
            <a:off x="755651" y="1"/>
            <a:ext cx="8699500" cy="854075"/>
          </a:xfrm>
        </p:spPr>
        <p:txBody>
          <a:bodyPr/>
          <a:lstStyle/>
          <a:p>
            <a:r>
              <a:rPr lang="en-US"/>
              <a:t>Click to edit Master title style</a:t>
            </a:r>
            <a:endParaRPr lang="nl-NL"/>
          </a:p>
        </p:txBody>
      </p:sp>
      <p:sp>
        <p:nvSpPr>
          <p:cNvPr id="3" name="Tijdelijke aanduiding voor inhoud 2"/>
          <p:cNvSpPr>
            <a:spLocks noGrp="1"/>
          </p:cNvSpPr>
          <p:nvPr>
            <p:ph idx="1"/>
          </p:nvPr>
        </p:nvSpPr>
        <p:spPr>
          <a:xfrm>
            <a:off x="755651" y="1144588"/>
            <a:ext cx="11055349" cy="5113338"/>
          </a:xfrm>
        </p:spPr>
        <p:txBody>
          <a:bodyPr/>
          <a:lstStyle>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Rectangle 4"/>
          <p:cNvSpPr>
            <a:spLocks noGrp="1" noChangeArrowheads="1"/>
          </p:cNvSpPr>
          <p:nvPr>
            <p:ph type="dt" sz="half" idx="2"/>
          </p:nvPr>
        </p:nvSpPr>
        <p:spPr bwMode="auto">
          <a:xfrm>
            <a:off x="8466667" y="6553200"/>
            <a:ext cx="33443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lgn="r">
              <a:defRPr sz="1200">
                <a:solidFill>
                  <a:schemeClr val="tx1"/>
                </a:solidFill>
                <a:latin typeface="+mn-lt"/>
              </a:defRPr>
            </a:lvl1pPr>
          </a:lstStyle>
          <a:p>
            <a:fld id="{B56D05B5-D364-4AEF-B082-C09BD56261D7}" type="datetime5">
              <a:rPr lang="en-US" smtClean="0"/>
              <a:t>12-Oct-23</a:t>
            </a:fld>
            <a:endParaRPr lang="en-GB" dirty="0"/>
          </a:p>
        </p:txBody>
      </p:sp>
      <p:sp>
        <p:nvSpPr>
          <p:cNvPr id="9" name="Rectangle 6"/>
          <p:cNvSpPr>
            <a:spLocks noGrp="1" noChangeArrowheads="1"/>
          </p:cNvSpPr>
          <p:nvPr>
            <p:ph type="sldNum" sz="quarter" idx="4"/>
          </p:nvPr>
        </p:nvSpPr>
        <p:spPr bwMode="auto">
          <a:xfrm>
            <a:off x="755652" y="6553200"/>
            <a:ext cx="72319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lgn="l">
              <a:defRPr sz="1200">
                <a:solidFill>
                  <a:schemeClr val="tx1"/>
                </a:solidFill>
                <a:latin typeface="+mn-lt"/>
              </a:defRPr>
            </a:lvl1pPr>
          </a:lstStyle>
          <a:p>
            <a:fld id="{5306AC46-015F-6E44-B83A-36E79AEF5356}" type="slidenum">
              <a:rPr lang="en-GB" smtClean="0"/>
              <a:pPr/>
              <a:t>‹nr.›</a:t>
            </a:fld>
            <a:endParaRPr lang="en-GB" dirty="0"/>
          </a:p>
        </p:txBody>
      </p:sp>
      <p:sp>
        <p:nvSpPr>
          <p:cNvPr id="10" name="Rectangle 5"/>
          <p:cNvSpPr>
            <a:spLocks noGrp="1" noChangeArrowheads="1"/>
          </p:cNvSpPr>
          <p:nvPr>
            <p:ph type="ftr" sz="quarter" idx="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Tree>
    <p:extLst>
      <p:ext uri="{BB962C8B-B14F-4D97-AF65-F5344CB8AC3E}">
        <p14:creationId xmlns:p14="http://schemas.microsoft.com/office/powerpoint/2010/main" val="563565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with Logo">
    <p:spTree>
      <p:nvGrpSpPr>
        <p:cNvPr id="1" name=""/>
        <p:cNvGrpSpPr/>
        <p:nvPr/>
      </p:nvGrpSpPr>
      <p:grpSpPr>
        <a:xfrm>
          <a:off x="0" y="0"/>
          <a:ext cx="0" cy="0"/>
          <a:chOff x="0" y="0"/>
          <a:chExt cx="0" cy="0"/>
        </a:xfrm>
      </p:grpSpPr>
      <p:sp>
        <p:nvSpPr>
          <p:cNvPr id="2" name="Titel 1"/>
          <p:cNvSpPr>
            <a:spLocks noGrp="1"/>
          </p:cNvSpPr>
          <p:nvPr>
            <p:ph type="title"/>
          </p:nvPr>
        </p:nvSpPr>
        <p:spPr>
          <a:xfrm>
            <a:off x="755651" y="1"/>
            <a:ext cx="8699500" cy="854075"/>
          </a:xfrm>
        </p:spPr>
        <p:txBody>
          <a:bodyPr/>
          <a:lstStyle/>
          <a:p>
            <a:r>
              <a:rPr lang="en-US"/>
              <a:t>Click to edit Master title style</a:t>
            </a:r>
            <a:endParaRPr lang="nl-NL"/>
          </a:p>
        </p:txBody>
      </p:sp>
      <p:sp>
        <p:nvSpPr>
          <p:cNvPr id="3" name="Tijdelijke aanduiding voor inhoud 2"/>
          <p:cNvSpPr>
            <a:spLocks noGrp="1"/>
          </p:cNvSpPr>
          <p:nvPr>
            <p:ph idx="1"/>
          </p:nvPr>
        </p:nvSpPr>
        <p:spPr>
          <a:xfrm>
            <a:off x="755651" y="1144588"/>
            <a:ext cx="11055349" cy="5113338"/>
          </a:xfrm>
        </p:spPr>
        <p:txBody>
          <a:bodyPr/>
          <a:lstStyle>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Rectangle 4"/>
          <p:cNvSpPr>
            <a:spLocks noGrp="1" noChangeArrowheads="1"/>
          </p:cNvSpPr>
          <p:nvPr>
            <p:ph type="dt" sz="half" idx="2"/>
          </p:nvPr>
        </p:nvSpPr>
        <p:spPr bwMode="auto">
          <a:xfrm>
            <a:off x="8466667" y="6553200"/>
            <a:ext cx="33443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lgn="r">
              <a:defRPr sz="1200">
                <a:solidFill>
                  <a:schemeClr val="tx1"/>
                </a:solidFill>
                <a:latin typeface="+mn-lt"/>
              </a:defRPr>
            </a:lvl1pPr>
          </a:lstStyle>
          <a:p>
            <a:fld id="{B56D05B5-D364-4AEF-B082-C09BD56261D7}" type="datetime5">
              <a:rPr lang="en-US" smtClean="0"/>
              <a:t>12-Oct-23</a:t>
            </a:fld>
            <a:endParaRPr lang="en-GB" dirty="0"/>
          </a:p>
        </p:txBody>
      </p:sp>
      <p:sp>
        <p:nvSpPr>
          <p:cNvPr id="9" name="Rectangle 6"/>
          <p:cNvSpPr>
            <a:spLocks noGrp="1" noChangeArrowheads="1"/>
          </p:cNvSpPr>
          <p:nvPr>
            <p:ph type="sldNum" sz="quarter" idx="4"/>
          </p:nvPr>
        </p:nvSpPr>
        <p:spPr bwMode="auto">
          <a:xfrm>
            <a:off x="755652" y="6553200"/>
            <a:ext cx="72319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lgn="l">
              <a:defRPr sz="1200">
                <a:solidFill>
                  <a:schemeClr val="tx1"/>
                </a:solidFill>
                <a:latin typeface="+mn-lt"/>
              </a:defRPr>
            </a:lvl1pPr>
          </a:lstStyle>
          <a:p>
            <a:fld id="{5306AC46-015F-6E44-B83A-36E79AEF5356}" type="slidenum">
              <a:rPr lang="en-GB" smtClean="0"/>
              <a:pPr/>
              <a:t>‹nr.›</a:t>
            </a:fld>
            <a:endParaRPr lang="en-GB" dirty="0"/>
          </a:p>
        </p:txBody>
      </p:sp>
      <p:sp>
        <p:nvSpPr>
          <p:cNvPr id="10" name="Rectangle 5"/>
          <p:cNvSpPr>
            <a:spLocks noGrp="1" noChangeArrowheads="1"/>
          </p:cNvSpPr>
          <p:nvPr>
            <p:ph type="ftr" sz="quarter" idx="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pic>
        <p:nvPicPr>
          <p:cNvPr id="8" name="Afbeelding 7" descr="logo lumc_BLOKJES_PPT_20 mm N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39269" y="281518"/>
            <a:ext cx="768000" cy="576000"/>
          </a:xfrm>
          <a:prstGeom prst="rect">
            <a:avLst/>
          </a:prstGeom>
        </p:spPr>
      </p:pic>
    </p:spTree>
    <p:extLst>
      <p:ext uri="{BB962C8B-B14F-4D97-AF65-F5344CB8AC3E}">
        <p14:creationId xmlns:p14="http://schemas.microsoft.com/office/powerpoint/2010/main" val="33490753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without footer">
    <p:spTree>
      <p:nvGrpSpPr>
        <p:cNvPr id="1" name=""/>
        <p:cNvGrpSpPr/>
        <p:nvPr/>
      </p:nvGrpSpPr>
      <p:grpSpPr>
        <a:xfrm>
          <a:off x="0" y="0"/>
          <a:ext cx="0" cy="0"/>
          <a:chOff x="0" y="0"/>
          <a:chExt cx="0" cy="0"/>
        </a:xfrm>
      </p:grpSpPr>
      <p:sp>
        <p:nvSpPr>
          <p:cNvPr id="2" name="Titel 1"/>
          <p:cNvSpPr>
            <a:spLocks noGrp="1"/>
          </p:cNvSpPr>
          <p:nvPr>
            <p:ph type="title"/>
          </p:nvPr>
        </p:nvSpPr>
        <p:spPr>
          <a:xfrm>
            <a:off x="755651" y="1"/>
            <a:ext cx="8699500" cy="854075"/>
          </a:xfrm>
        </p:spPr>
        <p:txBody>
          <a:bodyPr/>
          <a:lstStyle/>
          <a:p>
            <a:r>
              <a:rPr lang="en-US"/>
              <a:t>Click to edit Master title style</a:t>
            </a:r>
            <a:endParaRPr lang="nl-NL" dirty="0"/>
          </a:p>
        </p:txBody>
      </p:sp>
      <p:sp>
        <p:nvSpPr>
          <p:cNvPr id="7" name="Rechthoek 6"/>
          <p:cNvSpPr/>
          <p:nvPr userDrawn="1"/>
        </p:nvSpPr>
        <p:spPr bwMode="auto">
          <a:xfrm>
            <a:off x="0" y="6527800"/>
            <a:ext cx="12192000" cy="3302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4" name="Tijdelijke aanduiding voor inhoud 2"/>
          <p:cNvSpPr>
            <a:spLocks noGrp="1"/>
          </p:cNvSpPr>
          <p:nvPr>
            <p:ph idx="1"/>
          </p:nvPr>
        </p:nvSpPr>
        <p:spPr>
          <a:xfrm>
            <a:off x="755651" y="1144588"/>
            <a:ext cx="11055349" cy="5383212"/>
          </a:xfrm>
        </p:spPr>
        <p:txBody>
          <a:bodyPr/>
          <a:lstStyle>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22014849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gle title lin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Rechthoek 5"/>
          <p:cNvSpPr/>
          <p:nvPr userDrawn="1"/>
        </p:nvSpPr>
        <p:spPr bwMode="auto">
          <a:xfrm>
            <a:off x="0" y="6527800"/>
            <a:ext cx="12192000" cy="3302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8" name="Titel 1"/>
          <p:cNvSpPr>
            <a:spLocks noGrp="1"/>
          </p:cNvSpPr>
          <p:nvPr>
            <p:ph type="title"/>
          </p:nvPr>
        </p:nvSpPr>
        <p:spPr>
          <a:xfrm>
            <a:off x="755651" y="0"/>
            <a:ext cx="8699500" cy="501649"/>
          </a:xfrm>
        </p:spPr>
        <p:txBody>
          <a:bodyPr/>
          <a:lstStyle/>
          <a:p>
            <a:r>
              <a:rPr lang="en-US"/>
              <a:t>Click to edit Master title style</a:t>
            </a:r>
            <a:endParaRPr lang="nl-NL" dirty="0"/>
          </a:p>
        </p:txBody>
      </p:sp>
      <p:sp>
        <p:nvSpPr>
          <p:cNvPr id="5" name="Tijdelijke aanduiding voor inhoud 2"/>
          <p:cNvSpPr>
            <a:spLocks noGrp="1"/>
          </p:cNvSpPr>
          <p:nvPr>
            <p:ph idx="1"/>
          </p:nvPr>
        </p:nvSpPr>
        <p:spPr>
          <a:xfrm>
            <a:off x="755651" y="830264"/>
            <a:ext cx="11055349" cy="5697537"/>
          </a:xfrm>
        </p:spPr>
        <p:txBody>
          <a:bodyPr/>
          <a:lstStyle>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1489409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el 1"/>
          <p:cNvSpPr>
            <a:spLocks noGrp="1"/>
          </p:cNvSpPr>
          <p:nvPr>
            <p:ph type="title"/>
          </p:nvPr>
        </p:nvSpPr>
        <p:spPr>
          <a:xfrm>
            <a:off x="755651" y="1"/>
            <a:ext cx="8699500" cy="854075"/>
          </a:xfrm>
        </p:spPr>
        <p:txBody>
          <a:bodyPr/>
          <a:lstStyle/>
          <a:p>
            <a:r>
              <a:rPr lang="en-US"/>
              <a:t>Click to edit Master title style</a:t>
            </a:r>
            <a:endParaRPr lang="nl-NL" dirty="0"/>
          </a:p>
        </p:txBody>
      </p:sp>
      <p:sp>
        <p:nvSpPr>
          <p:cNvPr id="5" name="Tijdelijke aanduiding voor datum 4"/>
          <p:cNvSpPr>
            <a:spLocks noGrp="1"/>
          </p:cNvSpPr>
          <p:nvPr>
            <p:ph type="dt" sz="half" idx="10"/>
          </p:nvPr>
        </p:nvSpPr>
        <p:spPr/>
        <p:txBody>
          <a:bodyPr/>
          <a:lstStyle>
            <a:lvl1pPr>
              <a:defRPr/>
            </a:lvl1pPr>
          </a:lstStyle>
          <a:p>
            <a:fld id="{371684A0-EA8F-4EA6-8525-4B02CE66D32D}" type="datetime5">
              <a:rPr lang="en-US" smtClean="0"/>
              <a:t>12-Oct-23</a:t>
            </a:fld>
            <a:endParaRPr lang="en-GB" dirty="0"/>
          </a:p>
        </p:txBody>
      </p:sp>
      <p:sp>
        <p:nvSpPr>
          <p:cNvPr id="7" name="Tijdelijke aanduiding voor dianummer 6"/>
          <p:cNvSpPr>
            <a:spLocks noGrp="1"/>
          </p:cNvSpPr>
          <p:nvPr>
            <p:ph type="sldNum" sz="quarter" idx="12"/>
          </p:nvPr>
        </p:nvSpPr>
        <p:spPr/>
        <p:txBody>
          <a:bodyPr/>
          <a:lstStyle>
            <a:lvl1pPr>
              <a:defRPr/>
            </a:lvl1pPr>
          </a:lstStyle>
          <a:p>
            <a:fld id="{3C622A6F-56DC-804D-B355-6A0ECE94EB36}" type="slidenum">
              <a:rPr lang="en-GB"/>
              <a:pPr/>
              <a:t>‹nr.›</a:t>
            </a:fld>
            <a:endParaRPr lang="en-GB">
              <a:solidFill>
                <a:schemeClr val="bg1"/>
              </a:solidFill>
            </a:endParaRPr>
          </a:p>
        </p:txBody>
      </p:sp>
      <p:sp>
        <p:nvSpPr>
          <p:cNvPr id="8" name="Rectangle 3"/>
          <p:cNvSpPr>
            <a:spLocks noGrp="1" noChangeArrowheads="1"/>
          </p:cNvSpPr>
          <p:nvPr>
            <p:ph idx="1"/>
          </p:nvPr>
        </p:nvSpPr>
        <p:spPr bwMode="auto">
          <a:xfrm>
            <a:off x="755652" y="1144589"/>
            <a:ext cx="5338233" cy="511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buFontTx/>
              <a:buNone/>
              <a:defRPr/>
            </a:lvl1pPr>
            <a:lvl2pPr marL="0">
              <a:defRPr/>
            </a:lvl2pPr>
            <a:lvl3pPr marL="360000">
              <a:defRPr/>
            </a:lvl3pPr>
            <a:lvl4pPr marL="720000">
              <a:defRPr/>
            </a:lvl4pPr>
            <a:lvl5pPr marL="10800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3"/>
          <p:cNvSpPr>
            <a:spLocks noGrp="1" noChangeArrowheads="1"/>
          </p:cNvSpPr>
          <p:nvPr>
            <p:ph idx="13"/>
          </p:nvPr>
        </p:nvSpPr>
        <p:spPr bwMode="auto">
          <a:xfrm>
            <a:off x="6480044" y="1144589"/>
            <a:ext cx="5338233" cy="511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buFontTx/>
              <a:buNone/>
              <a:defRPr/>
            </a:lvl1pPr>
            <a:lvl2pPr marL="0">
              <a:defRPr/>
            </a:lvl2pPr>
            <a:lvl3pPr marL="360000">
              <a:defRPr/>
            </a:lvl3pPr>
            <a:lvl4pPr marL="720000">
              <a:defRPr/>
            </a:lvl4pPr>
            <a:lvl5pPr marL="10800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Rectangle 5"/>
          <p:cNvSpPr>
            <a:spLocks noGrp="1" noChangeArrowheads="1"/>
          </p:cNvSpPr>
          <p:nvPr>
            <p:ph type="ftr" sz="quarter" idx="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Tree>
    <p:extLst>
      <p:ext uri="{BB962C8B-B14F-4D97-AF65-F5344CB8AC3E}">
        <p14:creationId xmlns:p14="http://schemas.microsoft.com/office/powerpoint/2010/main" val="506815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755652" y="1135064"/>
            <a:ext cx="5338233" cy="846453"/>
          </a:xfrm>
        </p:spPr>
        <p:txBody>
          <a:bodyPr anchor="b"/>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p:cNvSpPr>
            <a:spLocks noGrp="1"/>
          </p:cNvSpPr>
          <p:nvPr>
            <p:ph sz="half" idx="2"/>
          </p:nvPr>
        </p:nvSpPr>
        <p:spPr>
          <a:xfrm>
            <a:off x="755649" y="2174875"/>
            <a:ext cx="5338235" cy="4083050"/>
          </a:xfrm>
        </p:spPr>
        <p:txBody>
          <a:bodyPr/>
          <a:lstStyle>
            <a:lvl1pPr>
              <a:defRPr sz="20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tekst 4"/>
          <p:cNvSpPr>
            <a:spLocks noGrp="1"/>
          </p:cNvSpPr>
          <p:nvPr>
            <p:ph type="body" sz="quarter" idx="3"/>
          </p:nvPr>
        </p:nvSpPr>
        <p:spPr>
          <a:xfrm>
            <a:off x="6470651" y="1135064"/>
            <a:ext cx="5339507" cy="846453"/>
          </a:xfrm>
        </p:spPr>
        <p:txBody>
          <a:bodyPr anchor="b"/>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p:cNvSpPr>
            <a:spLocks noGrp="1"/>
          </p:cNvSpPr>
          <p:nvPr>
            <p:ph sz="quarter" idx="4"/>
          </p:nvPr>
        </p:nvSpPr>
        <p:spPr>
          <a:xfrm>
            <a:off x="6470651" y="2174875"/>
            <a:ext cx="5339507" cy="4083050"/>
          </a:xfrm>
        </p:spPr>
        <p:txBody>
          <a:bodyPr/>
          <a:lstStyle>
            <a:lvl1pPr>
              <a:defRPr sz="20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6"/>
          <p:cNvSpPr>
            <a:spLocks noGrp="1"/>
          </p:cNvSpPr>
          <p:nvPr>
            <p:ph type="dt" sz="half" idx="10"/>
          </p:nvPr>
        </p:nvSpPr>
        <p:spPr/>
        <p:txBody>
          <a:bodyPr/>
          <a:lstStyle>
            <a:lvl1pPr>
              <a:defRPr/>
            </a:lvl1pPr>
          </a:lstStyle>
          <a:p>
            <a:fld id="{1569D3F0-EAEA-4DE3-9753-8797A9B34E7B}" type="datetime5">
              <a:rPr lang="en-US" smtClean="0"/>
              <a:t>12-Oct-23</a:t>
            </a:fld>
            <a:endParaRPr lang="en-GB" dirty="0"/>
          </a:p>
        </p:txBody>
      </p:sp>
      <p:sp>
        <p:nvSpPr>
          <p:cNvPr id="9" name="Tijdelijke aanduiding voor dianummer 8"/>
          <p:cNvSpPr>
            <a:spLocks noGrp="1"/>
          </p:cNvSpPr>
          <p:nvPr>
            <p:ph type="sldNum" sz="quarter" idx="12"/>
          </p:nvPr>
        </p:nvSpPr>
        <p:spPr/>
        <p:txBody>
          <a:bodyPr/>
          <a:lstStyle>
            <a:lvl1pPr>
              <a:defRPr/>
            </a:lvl1pPr>
          </a:lstStyle>
          <a:p>
            <a:fld id="{C2847059-C838-D544-AA3A-A342CC408355}" type="slidenum">
              <a:rPr lang="en-GB"/>
              <a:pPr/>
              <a:t>‹nr.›</a:t>
            </a:fld>
            <a:endParaRPr lang="en-GB">
              <a:solidFill>
                <a:schemeClr val="bg1"/>
              </a:solidFill>
            </a:endParaRPr>
          </a:p>
        </p:txBody>
      </p:sp>
      <p:sp>
        <p:nvSpPr>
          <p:cNvPr id="2" name="Titel 1"/>
          <p:cNvSpPr>
            <a:spLocks noGrp="1"/>
          </p:cNvSpPr>
          <p:nvPr>
            <p:ph type="title"/>
          </p:nvPr>
        </p:nvSpPr>
        <p:spPr>
          <a:xfrm>
            <a:off x="755650" y="1"/>
            <a:ext cx="8744708" cy="854075"/>
          </a:xfrm>
        </p:spPr>
        <p:txBody>
          <a:bodyPr/>
          <a:lstStyle>
            <a:lvl1pPr>
              <a:defRPr/>
            </a:lvl1pPr>
          </a:lstStyle>
          <a:p>
            <a:r>
              <a:rPr lang="en-US"/>
              <a:t>Click to edit Master title style</a:t>
            </a:r>
            <a:endParaRPr lang="nl-NL" dirty="0"/>
          </a:p>
        </p:txBody>
      </p:sp>
      <p:sp>
        <p:nvSpPr>
          <p:cNvPr id="10" name="Rectangle 5"/>
          <p:cNvSpPr>
            <a:spLocks noGrp="1" noChangeArrowheads="1"/>
          </p:cNvSpPr>
          <p:nvPr>
            <p:ph type="ftr" sz="quarter" idx="1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Tree>
    <p:extLst>
      <p:ext uri="{BB962C8B-B14F-4D97-AF65-F5344CB8AC3E}">
        <p14:creationId xmlns:p14="http://schemas.microsoft.com/office/powerpoint/2010/main" val="3660214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datum 2"/>
          <p:cNvSpPr>
            <a:spLocks noGrp="1"/>
          </p:cNvSpPr>
          <p:nvPr>
            <p:ph type="dt" sz="half" idx="10"/>
          </p:nvPr>
        </p:nvSpPr>
        <p:spPr/>
        <p:txBody>
          <a:bodyPr/>
          <a:lstStyle/>
          <a:p>
            <a:fld id="{33075D7B-A07B-4BC0-B7FD-69181FAA0CBE}" type="datetime5">
              <a:rPr lang="en-US" smtClean="0"/>
              <a:t>12-Oct-23</a:t>
            </a:fld>
            <a:endParaRPr lang="en-GB" dirty="0"/>
          </a:p>
        </p:txBody>
      </p:sp>
      <p:sp>
        <p:nvSpPr>
          <p:cNvPr id="4" name="Tijdelijke aanduiding voor voettekst 3"/>
          <p:cNvSpPr>
            <a:spLocks noGrp="1"/>
          </p:cNvSpPr>
          <p:nvPr>
            <p:ph type="ftr" sz="quarter" idx="11"/>
          </p:nvPr>
        </p:nvSpPr>
        <p:spPr/>
        <p:txBody>
          <a:bodyPr/>
          <a:lstStyle/>
          <a:p>
            <a:r>
              <a:rPr lang="en-GB"/>
              <a:t>Insert &gt; Header &amp; footer</a:t>
            </a:r>
            <a:endParaRPr lang="en-GB" dirty="0"/>
          </a:p>
        </p:txBody>
      </p:sp>
      <p:sp>
        <p:nvSpPr>
          <p:cNvPr id="5" name="Tijdelijke aanduiding voor dianummer 4"/>
          <p:cNvSpPr>
            <a:spLocks noGrp="1"/>
          </p:cNvSpPr>
          <p:nvPr>
            <p:ph type="sldNum" sz="quarter" idx="12"/>
          </p:nvPr>
        </p:nvSpPr>
        <p:spPr/>
        <p:txBody>
          <a:bodyPr/>
          <a:lstStyle/>
          <a:p>
            <a:fld id="{5306AC46-015F-6E44-B83A-36E79AEF5356}" type="slidenum">
              <a:rPr lang="en-GB" smtClean="0"/>
              <a:pPr/>
              <a:t>‹nr.›</a:t>
            </a:fld>
            <a:endParaRPr lang="en-GB" dirty="0"/>
          </a:p>
        </p:txBody>
      </p:sp>
    </p:spTree>
    <p:extLst>
      <p:ext uri="{BB962C8B-B14F-4D97-AF65-F5344CB8AC3E}">
        <p14:creationId xmlns:p14="http://schemas.microsoft.com/office/powerpoint/2010/main" val="3414371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fld id="{03D97A11-27EC-48F1-AD2A-F37D7F1C27B9}" type="datetime5">
              <a:rPr lang="en-US" smtClean="0"/>
              <a:t>12-Oct-23</a:t>
            </a:fld>
            <a:endParaRPr lang="en-GB" dirty="0"/>
          </a:p>
        </p:txBody>
      </p:sp>
      <p:sp>
        <p:nvSpPr>
          <p:cNvPr id="4" name="Tijdelijke aanduiding voor dianummer 3"/>
          <p:cNvSpPr>
            <a:spLocks noGrp="1"/>
          </p:cNvSpPr>
          <p:nvPr>
            <p:ph type="sldNum" sz="quarter" idx="12"/>
          </p:nvPr>
        </p:nvSpPr>
        <p:spPr/>
        <p:txBody>
          <a:bodyPr/>
          <a:lstStyle>
            <a:lvl1pPr>
              <a:defRPr/>
            </a:lvl1pPr>
          </a:lstStyle>
          <a:p>
            <a:fld id="{BEA1B39C-8919-CF47-A161-B6BA50FD6A18}" type="slidenum">
              <a:rPr lang="en-GB"/>
              <a:pPr/>
              <a:t>‹nr.›</a:t>
            </a:fld>
            <a:endParaRPr lang="en-GB">
              <a:solidFill>
                <a:schemeClr val="bg1"/>
              </a:solidFill>
            </a:endParaRPr>
          </a:p>
        </p:txBody>
      </p:sp>
      <p:sp>
        <p:nvSpPr>
          <p:cNvPr id="5" name="Rectangle 5"/>
          <p:cNvSpPr>
            <a:spLocks noGrp="1" noChangeArrowheads="1"/>
          </p:cNvSpPr>
          <p:nvPr>
            <p:ph type="ftr" sz="quarter" idx="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Tree>
    <p:extLst>
      <p:ext uri="{BB962C8B-B14F-4D97-AF65-F5344CB8AC3E}">
        <p14:creationId xmlns:p14="http://schemas.microsoft.com/office/powerpoint/2010/main" val="18824187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el 1"/>
          <p:cNvSpPr>
            <a:spLocks noGrp="1"/>
          </p:cNvSpPr>
          <p:nvPr>
            <p:ph type="title"/>
          </p:nvPr>
        </p:nvSpPr>
        <p:spPr>
          <a:xfrm>
            <a:off x="755650" y="1"/>
            <a:ext cx="8699753" cy="854075"/>
          </a:xfrm>
        </p:spPr>
        <p:txBody>
          <a:bodyPr/>
          <a:lstStyle>
            <a:lvl1pPr algn="l">
              <a:defRPr sz="2400" b="1"/>
            </a:lvl1pPr>
          </a:lstStyle>
          <a:p>
            <a:r>
              <a:rPr lang="en-US"/>
              <a:t>Click to edit Master title style</a:t>
            </a:r>
            <a:endParaRPr lang="nl-NL" dirty="0"/>
          </a:p>
        </p:txBody>
      </p:sp>
      <p:sp>
        <p:nvSpPr>
          <p:cNvPr id="4" name="Tijdelijke aanduiding voor tekst 3"/>
          <p:cNvSpPr>
            <a:spLocks noGrp="1"/>
          </p:cNvSpPr>
          <p:nvPr>
            <p:ph type="body" sz="half" idx="2"/>
          </p:nvPr>
        </p:nvSpPr>
        <p:spPr>
          <a:xfrm>
            <a:off x="755650" y="1135064"/>
            <a:ext cx="4011084" cy="5118678"/>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ijdelijke aanduiding voor datum 4"/>
          <p:cNvSpPr>
            <a:spLocks noGrp="1"/>
          </p:cNvSpPr>
          <p:nvPr>
            <p:ph type="dt" sz="half" idx="10"/>
          </p:nvPr>
        </p:nvSpPr>
        <p:spPr/>
        <p:txBody>
          <a:bodyPr/>
          <a:lstStyle>
            <a:lvl1pPr>
              <a:defRPr/>
            </a:lvl1pPr>
          </a:lstStyle>
          <a:p>
            <a:fld id="{60CF9DED-DB1A-4A58-AA3B-9A7FD8966ABF}" type="datetime5">
              <a:rPr lang="en-US" smtClean="0"/>
              <a:t>12-Oct-23</a:t>
            </a:fld>
            <a:endParaRPr lang="en-GB" dirty="0"/>
          </a:p>
        </p:txBody>
      </p:sp>
      <p:sp>
        <p:nvSpPr>
          <p:cNvPr id="7" name="Tijdelijke aanduiding voor dianummer 6"/>
          <p:cNvSpPr>
            <a:spLocks noGrp="1"/>
          </p:cNvSpPr>
          <p:nvPr>
            <p:ph type="sldNum" sz="quarter" idx="12"/>
          </p:nvPr>
        </p:nvSpPr>
        <p:spPr/>
        <p:txBody>
          <a:bodyPr/>
          <a:lstStyle>
            <a:lvl1pPr>
              <a:defRPr/>
            </a:lvl1pPr>
          </a:lstStyle>
          <a:p>
            <a:fld id="{64FAB8F7-6B6F-2642-9729-040657DB08FE}" type="slidenum">
              <a:rPr lang="en-GB"/>
              <a:pPr/>
              <a:t>‹nr.›</a:t>
            </a:fld>
            <a:endParaRPr lang="en-GB">
              <a:solidFill>
                <a:schemeClr val="bg1"/>
              </a:solidFill>
            </a:endParaRPr>
          </a:p>
        </p:txBody>
      </p:sp>
      <p:sp>
        <p:nvSpPr>
          <p:cNvPr id="8" name="Rectangle 5"/>
          <p:cNvSpPr>
            <a:spLocks noGrp="1" noChangeArrowheads="1"/>
          </p:cNvSpPr>
          <p:nvPr>
            <p:ph type="ftr" sz="quarter" idx="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
        <p:nvSpPr>
          <p:cNvPr id="9" name="Rectangle 3"/>
          <p:cNvSpPr>
            <a:spLocks noGrp="1" noChangeArrowheads="1"/>
          </p:cNvSpPr>
          <p:nvPr>
            <p:ph idx="13"/>
          </p:nvPr>
        </p:nvSpPr>
        <p:spPr bwMode="auto">
          <a:xfrm>
            <a:off x="4986868" y="1144589"/>
            <a:ext cx="6831409" cy="511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buFontTx/>
              <a:buNone/>
              <a:defRPr/>
            </a:lvl1pPr>
            <a:lvl2pPr marL="0">
              <a:defRPr/>
            </a:lvl2pPr>
            <a:lvl3pPr marL="360000">
              <a:defRPr/>
            </a:lvl3pPr>
            <a:lvl4pPr marL="720000">
              <a:defRPr/>
            </a:lvl4pPr>
            <a:lvl5pPr marL="10800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653139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el 1"/>
          <p:cNvSpPr>
            <a:spLocks noGrp="1"/>
          </p:cNvSpPr>
          <p:nvPr>
            <p:ph type="title"/>
          </p:nvPr>
        </p:nvSpPr>
        <p:spPr>
          <a:xfrm>
            <a:off x="778746" y="1"/>
            <a:ext cx="8676404" cy="854075"/>
          </a:xfrm>
        </p:spPr>
        <p:txBody>
          <a:bodyPr/>
          <a:lstStyle>
            <a:lvl1pPr algn="l">
              <a:defRPr sz="2400" b="1"/>
            </a:lvl1pPr>
          </a:lstStyle>
          <a:p>
            <a:r>
              <a:rPr lang="en-US"/>
              <a:t>Click to edit Master title style</a:t>
            </a:r>
            <a:endParaRPr lang="nl-NL" dirty="0"/>
          </a:p>
        </p:txBody>
      </p:sp>
      <p:sp>
        <p:nvSpPr>
          <p:cNvPr id="3" name="Tijdelijke aanduiding voor afbeelding 2"/>
          <p:cNvSpPr>
            <a:spLocks noGrp="1"/>
          </p:cNvSpPr>
          <p:nvPr>
            <p:ph type="pic" idx="1"/>
          </p:nvPr>
        </p:nvSpPr>
        <p:spPr>
          <a:xfrm>
            <a:off x="755651" y="1144587"/>
            <a:ext cx="6720000" cy="5113338"/>
          </a:xfrm>
        </p:spPr>
        <p:txBody>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4" name="Tijdelijke aanduiding voor tekst 3"/>
          <p:cNvSpPr>
            <a:spLocks noGrp="1"/>
          </p:cNvSpPr>
          <p:nvPr>
            <p:ph type="body" sz="half" idx="2"/>
          </p:nvPr>
        </p:nvSpPr>
        <p:spPr>
          <a:xfrm>
            <a:off x="7799918" y="1144588"/>
            <a:ext cx="4004733" cy="128963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ijdelijke aanduiding voor datum 4"/>
          <p:cNvSpPr>
            <a:spLocks noGrp="1"/>
          </p:cNvSpPr>
          <p:nvPr>
            <p:ph type="dt" sz="half" idx="10"/>
          </p:nvPr>
        </p:nvSpPr>
        <p:spPr/>
        <p:txBody>
          <a:bodyPr/>
          <a:lstStyle>
            <a:lvl1pPr>
              <a:defRPr/>
            </a:lvl1pPr>
          </a:lstStyle>
          <a:p>
            <a:fld id="{98ACE5E8-51C1-41B9-B565-2B73874A4B16}" type="datetime5">
              <a:rPr lang="en-US" smtClean="0"/>
              <a:t>12-Oct-23</a:t>
            </a:fld>
            <a:endParaRPr lang="en-GB" dirty="0"/>
          </a:p>
        </p:txBody>
      </p:sp>
      <p:sp>
        <p:nvSpPr>
          <p:cNvPr id="7" name="Tijdelijke aanduiding voor dianummer 6"/>
          <p:cNvSpPr>
            <a:spLocks noGrp="1"/>
          </p:cNvSpPr>
          <p:nvPr>
            <p:ph type="sldNum" sz="quarter" idx="12"/>
          </p:nvPr>
        </p:nvSpPr>
        <p:spPr/>
        <p:txBody>
          <a:bodyPr/>
          <a:lstStyle>
            <a:lvl1pPr>
              <a:defRPr/>
            </a:lvl1pPr>
          </a:lstStyle>
          <a:p>
            <a:fld id="{1DA0F4D9-DA5F-9846-8B97-D321E78C63B0}" type="slidenum">
              <a:rPr lang="en-GB"/>
              <a:pPr/>
              <a:t>‹nr.›</a:t>
            </a:fld>
            <a:endParaRPr lang="en-GB">
              <a:solidFill>
                <a:schemeClr val="bg1"/>
              </a:solidFill>
            </a:endParaRPr>
          </a:p>
        </p:txBody>
      </p:sp>
      <p:sp>
        <p:nvSpPr>
          <p:cNvPr id="8" name="Rectangle 5"/>
          <p:cNvSpPr>
            <a:spLocks noGrp="1" noChangeArrowheads="1"/>
          </p:cNvSpPr>
          <p:nvPr>
            <p:ph type="ftr" sz="quarter" idx="3"/>
          </p:nvPr>
        </p:nvSpPr>
        <p:spPr bwMode="auto">
          <a:xfrm>
            <a:off x="1739901"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Tree>
    <p:extLst>
      <p:ext uri="{BB962C8B-B14F-4D97-AF65-F5344CB8AC3E}">
        <p14:creationId xmlns:p14="http://schemas.microsoft.com/office/powerpoint/2010/main" val="458193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tx1"/>
        </a:solidFill>
        <a:effectLst/>
      </p:bgPr>
    </p:bg>
    <p:spTree>
      <p:nvGrpSpPr>
        <p:cNvPr id="1" name=""/>
        <p:cNvGrpSpPr/>
        <p:nvPr/>
      </p:nvGrpSpPr>
      <p:grpSpPr>
        <a:xfrm>
          <a:off x="0" y="0"/>
          <a:ext cx="0" cy="0"/>
          <a:chOff x="0" y="0"/>
          <a:chExt cx="0" cy="0"/>
        </a:xfrm>
      </p:grpSpPr>
      <p:sp>
        <p:nvSpPr>
          <p:cNvPr id="13" name="Rechthoek 12"/>
          <p:cNvSpPr/>
          <p:nvPr userDrawn="1"/>
        </p:nvSpPr>
        <p:spPr bwMode="auto">
          <a:xfrm>
            <a:off x="-2" y="2587351"/>
            <a:ext cx="1528233" cy="1152000"/>
          </a:xfrm>
          <a:prstGeom prst="rect">
            <a:avLst/>
          </a:prstGeom>
          <a:solidFill>
            <a:schemeClr val="accent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19" name="Rechthoek 18"/>
          <p:cNvSpPr/>
          <p:nvPr userDrawn="1"/>
        </p:nvSpPr>
        <p:spPr bwMode="auto">
          <a:xfrm>
            <a:off x="1528232" y="1431651"/>
            <a:ext cx="10663767" cy="1155700"/>
          </a:xfrm>
          <a:prstGeom prst="rect">
            <a:avLst/>
          </a:prstGeom>
          <a:solidFill>
            <a:schemeClr val="accent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20" name="Rectangle 3"/>
          <p:cNvSpPr>
            <a:spLocks noGrp="1" noChangeArrowheads="1"/>
          </p:cNvSpPr>
          <p:nvPr>
            <p:ph idx="1" hasCustomPrompt="1"/>
          </p:nvPr>
        </p:nvSpPr>
        <p:spPr bwMode="auto">
          <a:xfrm>
            <a:off x="1765300" y="1431652"/>
            <a:ext cx="10033000" cy="11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spcCol="360000" anchor="t" anchorCtr="0" compatLnSpc="1">
            <a:prstTxWarp prst="textNoShape">
              <a:avLst/>
            </a:prstTxWarp>
          </a:bodyPr>
          <a:lstStyle>
            <a:lvl1pPr>
              <a:defRPr sz="2400" b="1" i="0">
                <a:solidFill>
                  <a:schemeClr val="bg2"/>
                </a:solidFill>
              </a:defRPr>
            </a:lvl1pPr>
          </a:lstStyle>
          <a:p>
            <a:pPr lvl="0"/>
            <a:r>
              <a:rPr lang="nl-NL" dirty="0" err="1"/>
              <a:t>Title</a:t>
            </a:r>
            <a:r>
              <a:rPr lang="nl-NL" dirty="0"/>
              <a:t> or </a:t>
            </a:r>
            <a:r>
              <a:rPr lang="nl-NL" dirty="0" err="1"/>
              <a:t>Address</a:t>
            </a:r>
            <a:endParaRPr lang="nl-NL" dirty="0"/>
          </a:p>
        </p:txBody>
      </p:sp>
      <p:pic>
        <p:nvPicPr>
          <p:cNvPr id="14" name="Afbeelding 13" descr="logo UL_RGB.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4585" y="5961325"/>
            <a:ext cx="661064" cy="576000"/>
          </a:xfrm>
          <a:prstGeom prst="rect">
            <a:avLst/>
          </a:prstGeom>
        </p:spPr>
      </p:pic>
      <p:sp>
        <p:nvSpPr>
          <p:cNvPr id="17" name="Tijdelijke aanduiding voor tekst 3"/>
          <p:cNvSpPr>
            <a:spLocks noGrp="1"/>
          </p:cNvSpPr>
          <p:nvPr>
            <p:ph type="body" sz="half" idx="10"/>
          </p:nvPr>
        </p:nvSpPr>
        <p:spPr>
          <a:xfrm>
            <a:off x="1765300" y="2839003"/>
            <a:ext cx="10033001" cy="341892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pic>
        <p:nvPicPr>
          <p:cNvPr id="16" name="Afbeelding 15" descr="logo lumc_Fedra_PPT_20 mm E.pd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5651" y="278075"/>
            <a:ext cx="3058527" cy="576000"/>
          </a:xfrm>
          <a:prstGeom prst="rect">
            <a:avLst/>
          </a:prstGeom>
        </p:spPr>
      </p:pic>
    </p:spTree>
    <p:extLst>
      <p:ext uri="{BB962C8B-B14F-4D97-AF65-F5344CB8AC3E}">
        <p14:creationId xmlns:p14="http://schemas.microsoft.com/office/powerpoint/2010/main" val="3804791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224719" y="6264145"/>
            <a:ext cx="520908" cy="365125"/>
          </a:xfrm>
        </p:spPr>
        <p:txBody>
          <a:bodyPr/>
          <a:lstStyle/>
          <a:p>
            <a:fld id="{DBB4437E-C8DB-4717-A182-F56AECCDC169}" type="slidenum">
              <a:rPr lang="en-GB" smtClean="0"/>
              <a:t>‹nr.›</a:t>
            </a:fld>
            <a:endParaRPr lang="en-GB" dirty="0"/>
          </a:p>
        </p:txBody>
      </p:sp>
      <p:sp>
        <p:nvSpPr>
          <p:cNvPr id="8" name="Text Placeholder 7">
            <a:extLst>
              <a:ext uri="{FF2B5EF4-FFF2-40B4-BE49-F238E27FC236}">
                <a16:creationId xmlns:a16="http://schemas.microsoft.com/office/drawing/2014/main" id="{C35A691C-E974-4761-A3A2-546069641617}"/>
              </a:ext>
            </a:extLst>
          </p:cNvPr>
          <p:cNvSpPr>
            <a:spLocks noGrp="1"/>
          </p:cNvSpPr>
          <p:nvPr>
            <p:ph type="body" sz="quarter" idx="13" hasCustomPrompt="1"/>
          </p:nvPr>
        </p:nvSpPr>
        <p:spPr>
          <a:xfrm>
            <a:off x="440267" y="6263084"/>
            <a:ext cx="10615084" cy="366184"/>
          </a:xfrm>
        </p:spPr>
        <p:txBody>
          <a:bodyPr anchor="b" anchorCtr="0"/>
          <a:lstStyle>
            <a:lvl1pPr marL="0" indent="0">
              <a:buNone/>
              <a:defRPr sz="1000"/>
            </a:lvl1pPr>
            <a:lvl2pPr marL="342892" indent="0">
              <a:buNone/>
              <a:defRPr sz="900"/>
            </a:lvl2pPr>
          </a:lstStyle>
          <a:p>
            <a:pPr lvl="0"/>
            <a:r>
              <a:rPr lang="en-US" dirty="0"/>
              <a:t>References 10pt Arial</a:t>
            </a:r>
          </a:p>
        </p:txBody>
      </p:sp>
    </p:spTree>
    <p:extLst>
      <p:ext uri="{BB962C8B-B14F-4D97-AF65-F5344CB8AC3E}">
        <p14:creationId xmlns:p14="http://schemas.microsoft.com/office/powerpoint/2010/main" val="1257747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6397E7-09A8-EC44-6281-E1CBDC816296}"/>
              </a:ext>
            </a:extLst>
          </p:cNvPr>
          <p:cNvSpPr>
            <a:spLocks noGrp="1"/>
          </p:cNvSpPr>
          <p:nvPr>
            <p:ph type="ctrTitle"/>
          </p:nvPr>
        </p:nvSpPr>
        <p:spPr>
          <a:xfrm>
            <a:off x="1524000" y="1122363"/>
            <a:ext cx="9144000" cy="2387600"/>
          </a:xfrm>
        </p:spPr>
        <p:txBody>
          <a:bodyPr anchor="b"/>
          <a:lstStyle>
            <a:lvl1pPr algn="ctr">
              <a:defRPr sz="4500"/>
            </a:lvl1pPr>
          </a:lstStyle>
          <a:p>
            <a:r>
              <a:rPr lang="nl-NL"/>
              <a:t>Klik om stijl te bewerken</a:t>
            </a:r>
          </a:p>
        </p:txBody>
      </p:sp>
      <p:sp>
        <p:nvSpPr>
          <p:cNvPr id="3" name="Ondertitel 2">
            <a:extLst>
              <a:ext uri="{FF2B5EF4-FFF2-40B4-BE49-F238E27FC236}">
                <a16:creationId xmlns:a16="http://schemas.microsoft.com/office/drawing/2014/main" id="{0DB09502-4620-0D81-95D4-4E5E49BE306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3DF7CA4-CFD3-43C0-C104-16208EEFF1CA}"/>
              </a:ext>
            </a:extLst>
          </p:cNvPr>
          <p:cNvSpPr>
            <a:spLocks noGrp="1"/>
          </p:cNvSpPr>
          <p:nvPr>
            <p:ph type="dt" sz="half" idx="10"/>
          </p:nvPr>
        </p:nvSpPr>
        <p:spPr/>
        <p:txBody>
          <a:bodyPr/>
          <a:lstStyle/>
          <a:p>
            <a:fld id="{EB31D99B-6AE7-8142-9772-7B4EC794C2D9}"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9828673E-F80A-CA88-FB19-BEEF82FA871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0F0FF15-123A-E2F7-9CD8-06A163BB5753}"/>
              </a:ext>
            </a:extLst>
          </p:cNvPr>
          <p:cNvSpPr>
            <a:spLocks noGrp="1"/>
          </p:cNvSpPr>
          <p:nvPr>
            <p:ph type="sldNum" sz="quarter" idx="12"/>
          </p:nvPr>
        </p:nvSpPr>
        <p:spPr/>
        <p:txBody>
          <a:bodyPr/>
          <a:lstStyle/>
          <a:p>
            <a:fld id="{449D5500-B471-BA43-9017-56FF079B5D5E}" type="slidenum">
              <a:rPr lang="nl-NL" smtClean="0"/>
              <a:t>‹nr.›</a:t>
            </a:fld>
            <a:endParaRPr lang="nl-NL"/>
          </a:p>
        </p:txBody>
      </p:sp>
    </p:spTree>
    <p:extLst>
      <p:ext uri="{BB962C8B-B14F-4D97-AF65-F5344CB8AC3E}">
        <p14:creationId xmlns:p14="http://schemas.microsoft.com/office/powerpoint/2010/main" val="28397774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accent1"/>
        </a:solidFill>
        <a:effectLst/>
      </p:bgPr>
    </p:bg>
    <p:spTree>
      <p:nvGrpSpPr>
        <p:cNvPr id="1" name=""/>
        <p:cNvGrpSpPr/>
        <p:nvPr/>
      </p:nvGrpSpPr>
      <p:grpSpPr>
        <a:xfrm>
          <a:off x="0" y="0"/>
          <a:ext cx="0" cy="0"/>
          <a:chOff x="0" y="0"/>
          <a:chExt cx="0" cy="0"/>
        </a:xfrm>
      </p:grpSpPr>
      <p:sp>
        <p:nvSpPr>
          <p:cNvPr id="4104" name="Rectangle 8"/>
          <p:cNvSpPr>
            <a:spLocks noChangeArrowheads="1"/>
          </p:cNvSpPr>
          <p:nvPr userDrawn="1"/>
        </p:nvSpPr>
        <p:spPr bwMode="hidden">
          <a:xfrm>
            <a:off x="0" y="0"/>
            <a:ext cx="12192000" cy="1011238"/>
          </a:xfrm>
          <a:prstGeom prst="rect">
            <a:avLst/>
          </a:prstGeom>
          <a:solidFill>
            <a:schemeClr val="bg1"/>
          </a:solidFill>
          <a:ln w="9525">
            <a:noFill/>
            <a:miter lim="800000"/>
            <a:headEnd/>
            <a:tailEnd/>
          </a:ln>
          <a:effectLst/>
        </p:spPr>
        <p:txBody>
          <a:bodyPr wrap="none" anchor="ctr"/>
          <a:lstStyle/>
          <a:p>
            <a:endParaRPr lang="nl-NL" sz="1800"/>
          </a:p>
        </p:txBody>
      </p:sp>
      <p:sp>
        <p:nvSpPr>
          <p:cNvPr id="4098" name="Rectangle 2"/>
          <p:cNvSpPr>
            <a:spLocks noGrp="1" noChangeArrowheads="1"/>
          </p:cNvSpPr>
          <p:nvPr>
            <p:ph type="ctrTitle"/>
          </p:nvPr>
        </p:nvSpPr>
        <p:spPr>
          <a:xfrm>
            <a:off x="431800" y="2338388"/>
            <a:ext cx="11328400" cy="1219200"/>
          </a:xfrm>
        </p:spPr>
        <p:txBody>
          <a:bodyPr anchor="b"/>
          <a:lstStyle>
            <a:lvl1pPr algn="ctr">
              <a:defRPr sz="4000" b="1">
                <a:solidFill>
                  <a:schemeClr val="bg1"/>
                </a:solidFill>
              </a:defRPr>
            </a:lvl1pPr>
          </a:lstStyle>
          <a:p>
            <a:r>
              <a:rPr lang="nl-NL"/>
              <a:t>Klik om stijl te bewerken</a:t>
            </a:r>
          </a:p>
        </p:txBody>
      </p:sp>
      <p:sp>
        <p:nvSpPr>
          <p:cNvPr id="4099" name="Rectangle 3"/>
          <p:cNvSpPr>
            <a:spLocks noGrp="1" noChangeArrowheads="1"/>
          </p:cNvSpPr>
          <p:nvPr>
            <p:ph type="subTitle" idx="1"/>
          </p:nvPr>
        </p:nvSpPr>
        <p:spPr>
          <a:xfrm>
            <a:off x="431800" y="3895725"/>
            <a:ext cx="11328400" cy="1079500"/>
          </a:xfrm>
        </p:spPr>
        <p:txBody>
          <a:bodyPr/>
          <a:lstStyle>
            <a:lvl1pPr marL="0" indent="0" algn="ctr">
              <a:buFontTx/>
              <a:buNone/>
              <a:defRPr sz="3200" i="1">
                <a:solidFill>
                  <a:schemeClr val="bg1"/>
                </a:solidFill>
              </a:defRPr>
            </a:lvl1pPr>
          </a:lstStyle>
          <a:p>
            <a:r>
              <a:rPr lang="nl-NL"/>
              <a:t>Klikken om de ondertitelstijl van het model te bewerken</a:t>
            </a:r>
          </a:p>
        </p:txBody>
      </p:sp>
      <p:sp>
        <p:nvSpPr>
          <p:cNvPr id="4100" name="Rectangle 4"/>
          <p:cNvSpPr>
            <a:spLocks noGrp="1" noChangeArrowheads="1"/>
          </p:cNvSpPr>
          <p:nvPr>
            <p:ph type="dt" sz="half" idx="2"/>
          </p:nvPr>
        </p:nvSpPr>
        <p:spPr>
          <a:xfrm>
            <a:off x="431801" y="6602413"/>
            <a:ext cx="1919817" cy="184150"/>
          </a:xfrm>
        </p:spPr>
        <p:txBody>
          <a:bodyPr/>
          <a:lstStyle>
            <a:lvl1pPr>
              <a:defRPr/>
            </a:lvl1pPr>
          </a:lstStyle>
          <a:p>
            <a:endParaRPr lang="nl-NL"/>
          </a:p>
        </p:txBody>
      </p:sp>
      <p:sp>
        <p:nvSpPr>
          <p:cNvPr id="4101" name="Rectangle 5"/>
          <p:cNvSpPr>
            <a:spLocks noGrp="1" noChangeArrowheads="1"/>
          </p:cNvSpPr>
          <p:nvPr>
            <p:ph type="ftr" sz="quarter" idx="3"/>
          </p:nvPr>
        </p:nvSpPr>
        <p:spPr>
          <a:xfrm>
            <a:off x="2781301" y="6602413"/>
            <a:ext cx="6627284" cy="184150"/>
          </a:xfrm>
        </p:spPr>
        <p:txBody>
          <a:bodyPr/>
          <a:lstStyle>
            <a:lvl1pPr>
              <a:defRPr/>
            </a:lvl1pPr>
          </a:lstStyle>
          <a:p>
            <a:endParaRPr lang="nl-NL"/>
          </a:p>
        </p:txBody>
      </p:sp>
      <p:sp>
        <p:nvSpPr>
          <p:cNvPr id="4102" name="Rectangle 6"/>
          <p:cNvSpPr>
            <a:spLocks noGrp="1" noChangeArrowheads="1"/>
          </p:cNvSpPr>
          <p:nvPr>
            <p:ph type="sldNum" sz="quarter" idx="4"/>
          </p:nvPr>
        </p:nvSpPr>
        <p:spPr>
          <a:xfrm>
            <a:off x="9840384" y="6602413"/>
            <a:ext cx="1919816" cy="184150"/>
          </a:xfrm>
        </p:spPr>
        <p:txBody>
          <a:bodyPr/>
          <a:lstStyle>
            <a:lvl1pPr>
              <a:defRPr/>
            </a:lvl1pPr>
          </a:lstStyle>
          <a:p>
            <a:fld id="{11E985C6-90DF-4830-8DF8-37F0BB8B2CE2}" type="slidenum">
              <a:rPr lang="nl-NL"/>
              <a:pPr/>
              <a:t>‹nr.›</a:t>
            </a:fld>
            <a:endParaRPr lang="nl-NL"/>
          </a:p>
        </p:txBody>
      </p:sp>
      <p:pic>
        <p:nvPicPr>
          <p:cNvPr id="4106" name="Picture 10" descr="P:\Jeroen Bosch Ziekenhuis\PowerPoint\_Internal\Images\JBZ_Small_C.gif"/>
          <p:cNvPicPr>
            <a:picLocks noChangeAspect="1" noChangeArrowheads="1"/>
          </p:cNvPicPr>
          <p:nvPr userDrawn="1"/>
        </p:nvPicPr>
        <p:blipFill>
          <a:blip r:embed="rId2" cstate="print"/>
          <a:srcRect/>
          <a:stretch>
            <a:fillRect/>
          </a:stretch>
        </p:blipFill>
        <p:spPr bwMode="auto">
          <a:xfrm>
            <a:off x="8809568" y="319089"/>
            <a:ext cx="2950633" cy="390525"/>
          </a:xfrm>
          <a:prstGeom prst="rect">
            <a:avLst/>
          </a:prstGeom>
          <a:noFill/>
        </p:spPr>
      </p:pic>
    </p:spTree>
    <p:extLst>
      <p:ext uri="{BB962C8B-B14F-4D97-AF65-F5344CB8AC3E}">
        <p14:creationId xmlns:p14="http://schemas.microsoft.com/office/powerpoint/2010/main" val="5083306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fld id="{450047F4-3B87-4AB4-8D24-AD6363521536}" type="slidenum">
              <a:rPr lang="nl-NL"/>
              <a:pPr/>
              <a:t>‹nr.›</a:t>
            </a:fld>
            <a:endParaRPr lang="nl-NL"/>
          </a:p>
        </p:txBody>
      </p:sp>
    </p:spTree>
    <p:extLst>
      <p:ext uri="{BB962C8B-B14F-4D97-AF65-F5344CB8AC3E}">
        <p14:creationId xmlns:p14="http://schemas.microsoft.com/office/powerpoint/2010/main" val="21463158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Tekststijl van het model bewerken</a:t>
            </a:r>
          </a:p>
        </p:txBody>
      </p:sp>
      <p:sp>
        <p:nvSpPr>
          <p:cNvPr id="4" name="Tijdelijke aanduiding voor datum 3"/>
          <p:cNvSpPr>
            <a:spLocks noGrp="1"/>
          </p:cNvSpPr>
          <p:nvPr>
            <p:ph type="dt" sz="half" idx="10"/>
          </p:nvPr>
        </p:nvSpPr>
        <p:spPr/>
        <p:txBody>
          <a:bodyPr/>
          <a:lstStyle>
            <a:lvl1pPr>
              <a:defRPr/>
            </a:lvl1pPr>
          </a:lstStyle>
          <a:p>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fld id="{7CD59881-5637-4C31-B6D5-1BA678C6D315}" type="slidenum">
              <a:rPr lang="nl-NL"/>
              <a:pPr/>
              <a:t>‹nr.›</a:t>
            </a:fld>
            <a:endParaRPr lang="nl-NL"/>
          </a:p>
        </p:txBody>
      </p:sp>
    </p:spTree>
    <p:extLst>
      <p:ext uri="{BB962C8B-B14F-4D97-AF65-F5344CB8AC3E}">
        <p14:creationId xmlns:p14="http://schemas.microsoft.com/office/powerpoint/2010/main" val="16256728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31800" y="1482725"/>
            <a:ext cx="5562600" cy="472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482725"/>
            <a:ext cx="5562600" cy="472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lvl1pPr>
              <a:defRPr/>
            </a:lvl1pPr>
          </a:lstStyle>
          <a:p>
            <a:endParaRPr lang="nl-NL"/>
          </a:p>
        </p:txBody>
      </p:sp>
      <p:sp>
        <p:nvSpPr>
          <p:cNvPr id="6" name="Tijdelijke aanduiding voor voettekst 5"/>
          <p:cNvSpPr>
            <a:spLocks noGrp="1"/>
          </p:cNvSpPr>
          <p:nvPr>
            <p:ph type="ftr" sz="quarter" idx="11"/>
          </p:nvPr>
        </p:nvSpPr>
        <p:spPr/>
        <p:txBody>
          <a:bodyPr/>
          <a:lstStyle>
            <a:lvl1pPr>
              <a:defRPr/>
            </a:lvl1pPr>
          </a:lstStyle>
          <a:p>
            <a:endParaRPr lang="nl-NL"/>
          </a:p>
        </p:txBody>
      </p:sp>
      <p:sp>
        <p:nvSpPr>
          <p:cNvPr id="7" name="Tijdelijke aanduiding voor dianummer 6"/>
          <p:cNvSpPr>
            <a:spLocks noGrp="1"/>
          </p:cNvSpPr>
          <p:nvPr>
            <p:ph type="sldNum" sz="quarter" idx="12"/>
          </p:nvPr>
        </p:nvSpPr>
        <p:spPr/>
        <p:txBody>
          <a:bodyPr/>
          <a:lstStyle>
            <a:lvl1pPr>
              <a:defRPr/>
            </a:lvl1pPr>
          </a:lstStyle>
          <a:p>
            <a:fld id="{4B106FCD-52BC-4B4F-ACEB-A3E7004E6C56}" type="slidenum">
              <a:rPr lang="nl-NL"/>
              <a:pPr/>
              <a:t>‹nr.›</a:t>
            </a:fld>
            <a:endParaRPr lang="nl-NL"/>
          </a:p>
        </p:txBody>
      </p:sp>
    </p:spTree>
    <p:extLst>
      <p:ext uri="{BB962C8B-B14F-4D97-AF65-F5344CB8AC3E}">
        <p14:creationId xmlns:p14="http://schemas.microsoft.com/office/powerpoint/2010/main" val="7522526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lvl1pPr>
              <a:defRPr/>
            </a:lvl1pPr>
          </a:lstStyle>
          <a:p>
            <a:endParaRPr lang="nl-NL"/>
          </a:p>
        </p:txBody>
      </p:sp>
      <p:sp>
        <p:nvSpPr>
          <p:cNvPr id="8" name="Tijdelijke aanduiding voor voettekst 7"/>
          <p:cNvSpPr>
            <a:spLocks noGrp="1"/>
          </p:cNvSpPr>
          <p:nvPr>
            <p:ph type="ftr" sz="quarter" idx="11"/>
          </p:nvPr>
        </p:nvSpPr>
        <p:spPr/>
        <p:txBody>
          <a:bodyPr/>
          <a:lstStyle>
            <a:lvl1pPr>
              <a:defRPr/>
            </a:lvl1pPr>
          </a:lstStyle>
          <a:p>
            <a:endParaRPr lang="nl-NL"/>
          </a:p>
        </p:txBody>
      </p:sp>
      <p:sp>
        <p:nvSpPr>
          <p:cNvPr id="9" name="Tijdelijke aanduiding voor dianummer 8"/>
          <p:cNvSpPr>
            <a:spLocks noGrp="1"/>
          </p:cNvSpPr>
          <p:nvPr>
            <p:ph type="sldNum" sz="quarter" idx="12"/>
          </p:nvPr>
        </p:nvSpPr>
        <p:spPr/>
        <p:txBody>
          <a:bodyPr/>
          <a:lstStyle>
            <a:lvl1pPr>
              <a:defRPr/>
            </a:lvl1pPr>
          </a:lstStyle>
          <a:p>
            <a:fld id="{232C06ED-BB2D-451B-B1C6-2017173C0D76}" type="slidenum">
              <a:rPr lang="nl-NL"/>
              <a:pPr/>
              <a:t>‹nr.›</a:t>
            </a:fld>
            <a:endParaRPr lang="nl-NL"/>
          </a:p>
        </p:txBody>
      </p:sp>
    </p:spTree>
    <p:extLst>
      <p:ext uri="{BB962C8B-B14F-4D97-AF65-F5344CB8AC3E}">
        <p14:creationId xmlns:p14="http://schemas.microsoft.com/office/powerpoint/2010/main" val="19324390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lvl1pPr>
              <a:defRPr/>
            </a:lvl1pPr>
          </a:lstStyle>
          <a:p>
            <a:endParaRPr lang="nl-NL"/>
          </a:p>
        </p:txBody>
      </p:sp>
      <p:sp>
        <p:nvSpPr>
          <p:cNvPr id="4" name="Tijdelijke aanduiding voor voettekst 3"/>
          <p:cNvSpPr>
            <a:spLocks noGrp="1"/>
          </p:cNvSpPr>
          <p:nvPr>
            <p:ph type="ftr" sz="quarter" idx="11"/>
          </p:nvPr>
        </p:nvSpPr>
        <p:spPr/>
        <p:txBody>
          <a:bodyPr/>
          <a:lstStyle>
            <a:lvl1pPr>
              <a:defRPr/>
            </a:lvl1pPr>
          </a:lstStyle>
          <a:p>
            <a:endParaRPr lang="nl-NL"/>
          </a:p>
        </p:txBody>
      </p:sp>
      <p:sp>
        <p:nvSpPr>
          <p:cNvPr id="5" name="Tijdelijke aanduiding voor dianummer 4"/>
          <p:cNvSpPr>
            <a:spLocks noGrp="1"/>
          </p:cNvSpPr>
          <p:nvPr>
            <p:ph type="sldNum" sz="quarter" idx="12"/>
          </p:nvPr>
        </p:nvSpPr>
        <p:spPr/>
        <p:txBody>
          <a:bodyPr/>
          <a:lstStyle>
            <a:lvl1pPr>
              <a:defRPr/>
            </a:lvl1pPr>
          </a:lstStyle>
          <a:p>
            <a:fld id="{BA853665-8CDA-4158-8B74-B2040449DB3B}" type="slidenum">
              <a:rPr lang="nl-NL"/>
              <a:pPr/>
              <a:t>‹nr.›</a:t>
            </a:fld>
            <a:endParaRPr lang="nl-NL"/>
          </a:p>
        </p:txBody>
      </p:sp>
    </p:spTree>
    <p:extLst>
      <p:ext uri="{BB962C8B-B14F-4D97-AF65-F5344CB8AC3E}">
        <p14:creationId xmlns:p14="http://schemas.microsoft.com/office/powerpoint/2010/main" val="3119739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endParaRPr lang="nl-NL"/>
          </a:p>
        </p:txBody>
      </p:sp>
      <p:sp>
        <p:nvSpPr>
          <p:cNvPr id="3" name="Tijdelijke aanduiding voor voettekst 2"/>
          <p:cNvSpPr>
            <a:spLocks noGrp="1"/>
          </p:cNvSpPr>
          <p:nvPr>
            <p:ph type="ftr" sz="quarter" idx="11"/>
          </p:nvPr>
        </p:nvSpPr>
        <p:spPr/>
        <p:txBody>
          <a:bodyPr/>
          <a:lstStyle>
            <a:lvl1pPr>
              <a:defRPr/>
            </a:lvl1pPr>
          </a:lstStyle>
          <a:p>
            <a:endParaRPr lang="nl-NL"/>
          </a:p>
        </p:txBody>
      </p:sp>
      <p:sp>
        <p:nvSpPr>
          <p:cNvPr id="4" name="Tijdelijke aanduiding voor dianummer 3"/>
          <p:cNvSpPr>
            <a:spLocks noGrp="1"/>
          </p:cNvSpPr>
          <p:nvPr>
            <p:ph type="sldNum" sz="quarter" idx="12"/>
          </p:nvPr>
        </p:nvSpPr>
        <p:spPr/>
        <p:txBody>
          <a:bodyPr/>
          <a:lstStyle>
            <a:lvl1pPr>
              <a:defRPr/>
            </a:lvl1pPr>
          </a:lstStyle>
          <a:p>
            <a:fld id="{F89387A1-F5C2-4EDF-B6A3-3FBD9646E4B2}" type="slidenum">
              <a:rPr lang="nl-NL"/>
              <a:pPr/>
              <a:t>‹nr.›</a:t>
            </a:fld>
            <a:endParaRPr lang="nl-NL"/>
          </a:p>
        </p:txBody>
      </p:sp>
    </p:spTree>
    <p:extLst>
      <p:ext uri="{BB962C8B-B14F-4D97-AF65-F5344CB8AC3E}">
        <p14:creationId xmlns:p14="http://schemas.microsoft.com/office/powerpoint/2010/main" val="19031156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lvl1pPr>
              <a:defRPr/>
            </a:lvl1pPr>
          </a:lstStyle>
          <a:p>
            <a:endParaRPr lang="nl-NL"/>
          </a:p>
        </p:txBody>
      </p:sp>
      <p:sp>
        <p:nvSpPr>
          <p:cNvPr id="6" name="Tijdelijke aanduiding voor voettekst 5"/>
          <p:cNvSpPr>
            <a:spLocks noGrp="1"/>
          </p:cNvSpPr>
          <p:nvPr>
            <p:ph type="ftr" sz="quarter" idx="11"/>
          </p:nvPr>
        </p:nvSpPr>
        <p:spPr/>
        <p:txBody>
          <a:bodyPr/>
          <a:lstStyle>
            <a:lvl1pPr>
              <a:defRPr/>
            </a:lvl1pPr>
          </a:lstStyle>
          <a:p>
            <a:endParaRPr lang="nl-NL"/>
          </a:p>
        </p:txBody>
      </p:sp>
      <p:sp>
        <p:nvSpPr>
          <p:cNvPr id="7" name="Tijdelijke aanduiding voor dianummer 6"/>
          <p:cNvSpPr>
            <a:spLocks noGrp="1"/>
          </p:cNvSpPr>
          <p:nvPr>
            <p:ph type="sldNum" sz="quarter" idx="12"/>
          </p:nvPr>
        </p:nvSpPr>
        <p:spPr/>
        <p:txBody>
          <a:bodyPr/>
          <a:lstStyle>
            <a:lvl1pPr>
              <a:defRPr/>
            </a:lvl1pPr>
          </a:lstStyle>
          <a:p>
            <a:fld id="{FF6F26B4-A215-499A-9F27-768FF7FF627F}" type="slidenum">
              <a:rPr lang="nl-NL"/>
              <a:pPr/>
              <a:t>‹nr.›</a:t>
            </a:fld>
            <a:endParaRPr lang="nl-NL"/>
          </a:p>
        </p:txBody>
      </p:sp>
    </p:spTree>
    <p:extLst>
      <p:ext uri="{BB962C8B-B14F-4D97-AF65-F5344CB8AC3E}">
        <p14:creationId xmlns:p14="http://schemas.microsoft.com/office/powerpoint/2010/main" val="14708382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lvl1pPr>
              <a:defRPr/>
            </a:lvl1pPr>
          </a:lstStyle>
          <a:p>
            <a:endParaRPr lang="nl-NL"/>
          </a:p>
        </p:txBody>
      </p:sp>
      <p:sp>
        <p:nvSpPr>
          <p:cNvPr id="6" name="Tijdelijke aanduiding voor voettekst 5"/>
          <p:cNvSpPr>
            <a:spLocks noGrp="1"/>
          </p:cNvSpPr>
          <p:nvPr>
            <p:ph type="ftr" sz="quarter" idx="11"/>
          </p:nvPr>
        </p:nvSpPr>
        <p:spPr/>
        <p:txBody>
          <a:bodyPr/>
          <a:lstStyle>
            <a:lvl1pPr>
              <a:defRPr/>
            </a:lvl1pPr>
          </a:lstStyle>
          <a:p>
            <a:endParaRPr lang="nl-NL"/>
          </a:p>
        </p:txBody>
      </p:sp>
      <p:sp>
        <p:nvSpPr>
          <p:cNvPr id="7" name="Tijdelijke aanduiding voor dianummer 6"/>
          <p:cNvSpPr>
            <a:spLocks noGrp="1"/>
          </p:cNvSpPr>
          <p:nvPr>
            <p:ph type="sldNum" sz="quarter" idx="12"/>
          </p:nvPr>
        </p:nvSpPr>
        <p:spPr/>
        <p:txBody>
          <a:bodyPr/>
          <a:lstStyle>
            <a:lvl1pPr>
              <a:defRPr/>
            </a:lvl1pPr>
          </a:lstStyle>
          <a:p>
            <a:fld id="{F508C7B5-BF07-47A2-AE3F-EF30B998C684}" type="slidenum">
              <a:rPr lang="nl-NL"/>
              <a:pPr/>
              <a:t>‹nr.›</a:t>
            </a:fld>
            <a:endParaRPr lang="nl-NL"/>
          </a:p>
        </p:txBody>
      </p:sp>
    </p:spTree>
    <p:extLst>
      <p:ext uri="{BB962C8B-B14F-4D97-AF65-F5344CB8AC3E}">
        <p14:creationId xmlns:p14="http://schemas.microsoft.com/office/powerpoint/2010/main" val="32394430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fld id="{00B9CA04-BEE0-4053-9685-2048860ECC16}" type="slidenum">
              <a:rPr lang="nl-NL"/>
              <a:pPr/>
              <a:t>‹nr.›</a:t>
            </a:fld>
            <a:endParaRPr lang="nl-NL"/>
          </a:p>
        </p:txBody>
      </p:sp>
    </p:spTree>
    <p:extLst>
      <p:ext uri="{BB962C8B-B14F-4D97-AF65-F5344CB8AC3E}">
        <p14:creationId xmlns:p14="http://schemas.microsoft.com/office/powerpoint/2010/main" val="35950295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928101" y="198438"/>
            <a:ext cx="2832100" cy="6013450"/>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431801" y="198438"/>
            <a:ext cx="8293100" cy="6013450"/>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fld id="{E33900BB-837E-4AD1-84EB-A35343B814CC}" type="slidenum">
              <a:rPr lang="nl-NL"/>
              <a:pPr/>
              <a:t>‹nr.›</a:t>
            </a:fld>
            <a:endParaRPr lang="nl-NL"/>
          </a:p>
        </p:txBody>
      </p:sp>
    </p:spTree>
    <p:extLst>
      <p:ext uri="{BB962C8B-B14F-4D97-AF65-F5344CB8AC3E}">
        <p14:creationId xmlns:p14="http://schemas.microsoft.com/office/powerpoint/2010/main" val="31070399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008000" y="1973104"/>
            <a:ext cx="9518400" cy="863600"/>
          </a:xfrm>
        </p:spPr>
        <p:txBody>
          <a:bodyPr anchor="b"/>
          <a:lstStyle>
            <a:lvl1pPr algn="l">
              <a:lnSpc>
                <a:spcPts val="3400"/>
              </a:lnSpc>
              <a:defRPr sz="3200" b="1"/>
            </a:lvl1pPr>
          </a:lstStyle>
          <a:p>
            <a:r>
              <a:rPr lang="nl-NL" smtClean="0"/>
              <a:t>Klik om de stijl te bewerken</a:t>
            </a:r>
            <a:endParaRPr lang="en-US" dirty="0"/>
          </a:p>
        </p:txBody>
      </p:sp>
      <p:sp>
        <p:nvSpPr>
          <p:cNvPr id="3" name="Subtitle 2"/>
          <p:cNvSpPr>
            <a:spLocks noGrp="1"/>
          </p:cNvSpPr>
          <p:nvPr>
            <p:ph type="subTitle" idx="1"/>
          </p:nvPr>
        </p:nvSpPr>
        <p:spPr>
          <a:xfrm>
            <a:off x="1008000" y="2848609"/>
            <a:ext cx="9518400" cy="355600"/>
          </a:xfrm>
        </p:spPr>
        <p:txBody>
          <a:bodyPr>
            <a:noAutofit/>
          </a:bodyPr>
          <a:lstStyle>
            <a:lvl1pPr marL="0" indent="0" algn="l">
              <a:spcBef>
                <a:spcPts val="0"/>
              </a:spcBef>
              <a:buNone/>
              <a:defRPr sz="12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US" dirty="0"/>
          </a:p>
        </p:txBody>
      </p:sp>
      <p:sp>
        <p:nvSpPr>
          <p:cNvPr id="11" name="Tijdelijke aanduiding voor tekst 10"/>
          <p:cNvSpPr>
            <a:spLocks noGrp="1"/>
          </p:cNvSpPr>
          <p:nvPr>
            <p:ph type="body" sz="quarter" idx="10" hasCustomPrompt="1"/>
          </p:nvPr>
        </p:nvSpPr>
        <p:spPr>
          <a:xfrm>
            <a:off x="1007533" y="3257654"/>
            <a:ext cx="9518651" cy="355600"/>
          </a:xfrm>
        </p:spPr>
        <p:txBody>
          <a:bodyPr>
            <a:noAutofit/>
          </a:bodyPr>
          <a:lstStyle>
            <a:lvl1pPr marL="0" indent="0">
              <a:spcBef>
                <a:spcPts val="0"/>
              </a:spcBef>
              <a:buNone/>
              <a:defRPr sz="1300" b="1"/>
            </a:lvl1pPr>
            <a:lvl2pPr marL="0" indent="0">
              <a:spcBef>
                <a:spcPts val="0"/>
              </a:spcBef>
              <a:buNone/>
              <a:defRPr sz="1400"/>
            </a:lvl2pPr>
          </a:lstStyle>
          <a:p>
            <a:pPr lvl="0"/>
            <a:r>
              <a:rPr lang="nl-NL" dirty="0"/>
              <a:t>&lt;Auteur&gt;</a:t>
            </a:r>
            <a:br>
              <a:rPr lang="nl-NL" dirty="0"/>
            </a:br>
            <a:r>
              <a:rPr lang="nl-NL" dirty="0"/>
              <a:t>&lt;Afdeling&gt;</a:t>
            </a:r>
          </a:p>
        </p:txBody>
      </p:sp>
      <p:pic>
        <p:nvPicPr>
          <p:cNvPr id="12" name="Afbeelding 1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bwMode="gray">
          <a:xfrm>
            <a:off x="0" y="4639483"/>
            <a:ext cx="6240000" cy="2050270"/>
          </a:xfrm>
          <a:prstGeom prst="rect">
            <a:avLst/>
          </a:prstGeom>
        </p:spPr>
      </p:pic>
      <p:pic>
        <p:nvPicPr>
          <p:cNvPr id="4" name="Afbeelding 3"/>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7533" y="907258"/>
            <a:ext cx="2325600" cy="125027"/>
          </a:xfrm>
          <a:prstGeom prst="rect">
            <a:avLst/>
          </a:prstGeom>
        </p:spPr>
      </p:pic>
      <p:pic>
        <p:nvPicPr>
          <p:cNvPr id="8" name="Afbeelding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bwMode="auto">
          <a:xfrm>
            <a:off x="10483200" y="414000"/>
            <a:ext cx="1111477" cy="828000"/>
          </a:xfrm>
          <a:prstGeom prst="rect">
            <a:avLst/>
          </a:prstGeom>
        </p:spPr>
      </p:pic>
      <p:sp>
        <p:nvSpPr>
          <p:cNvPr id="9" name="Tijdelijke aanduiding voor tekst 10"/>
          <p:cNvSpPr>
            <a:spLocks noGrp="1"/>
          </p:cNvSpPr>
          <p:nvPr>
            <p:ph type="body" sz="quarter" idx="11" hasCustomPrompt="1"/>
          </p:nvPr>
        </p:nvSpPr>
        <p:spPr>
          <a:xfrm>
            <a:off x="1007533" y="3844800"/>
            <a:ext cx="9518651" cy="177800"/>
          </a:xfrm>
        </p:spPr>
        <p:txBody>
          <a:bodyPr>
            <a:noAutofit/>
          </a:bodyPr>
          <a:lstStyle>
            <a:lvl1pPr marL="0" indent="0">
              <a:spcBef>
                <a:spcPts val="0"/>
              </a:spcBef>
              <a:buNone/>
              <a:defRPr sz="1300" b="0"/>
            </a:lvl1pPr>
            <a:lvl2pPr marL="0" indent="0">
              <a:spcBef>
                <a:spcPts val="0"/>
              </a:spcBef>
              <a:buNone/>
              <a:defRPr sz="1400"/>
            </a:lvl2pPr>
          </a:lstStyle>
          <a:p>
            <a:pPr lvl="0"/>
            <a:r>
              <a:rPr lang="nl-NL" dirty="0"/>
              <a:t>&lt;Datum&gt;</a:t>
            </a:r>
          </a:p>
        </p:txBody>
      </p:sp>
    </p:spTree>
    <p:extLst>
      <p:ext uri="{BB962C8B-B14F-4D97-AF65-F5344CB8AC3E}">
        <p14:creationId xmlns:p14="http://schemas.microsoft.com/office/powerpoint/2010/main" val="696610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dia met afbeelding">
    <p:spTree>
      <p:nvGrpSpPr>
        <p:cNvPr id="1" name=""/>
        <p:cNvGrpSpPr/>
        <p:nvPr/>
      </p:nvGrpSpPr>
      <p:grpSpPr>
        <a:xfrm>
          <a:off x="0" y="0"/>
          <a:ext cx="0" cy="0"/>
          <a:chOff x="0" y="0"/>
          <a:chExt cx="0" cy="0"/>
        </a:xfrm>
      </p:grpSpPr>
      <p:sp>
        <p:nvSpPr>
          <p:cNvPr id="2" name="Title 1"/>
          <p:cNvSpPr>
            <a:spLocks noGrp="1"/>
          </p:cNvSpPr>
          <p:nvPr>
            <p:ph type="ctrTitle"/>
          </p:nvPr>
        </p:nvSpPr>
        <p:spPr>
          <a:xfrm>
            <a:off x="1008000" y="3425873"/>
            <a:ext cx="9518400" cy="431800"/>
          </a:xfrm>
        </p:spPr>
        <p:txBody>
          <a:bodyPr anchor="b"/>
          <a:lstStyle>
            <a:lvl1pPr algn="l">
              <a:lnSpc>
                <a:spcPts val="3400"/>
              </a:lnSpc>
              <a:defRPr sz="3200" b="1"/>
            </a:lvl1pPr>
          </a:lstStyle>
          <a:p>
            <a:r>
              <a:rPr lang="nl-NL" smtClean="0"/>
              <a:t>Klik om de stijl te bewerken</a:t>
            </a:r>
            <a:endParaRPr lang="en-US" dirty="0"/>
          </a:p>
        </p:txBody>
      </p:sp>
      <p:sp>
        <p:nvSpPr>
          <p:cNvPr id="3" name="Subtitle 2"/>
          <p:cNvSpPr>
            <a:spLocks noGrp="1"/>
          </p:cNvSpPr>
          <p:nvPr>
            <p:ph type="subTitle" idx="1"/>
          </p:nvPr>
        </p:nvSpPr>
        <p:spPr>
          <a:xfrm>
            <a:off x="1008000" y="3870377"/>
            <a:ext cx="9518400" cy="355600"/>
          </a:xfrm>
        </p:spPr>
        <p:txBody>
          <a:bodyPr>
            <a:noAutofit/>
          </a:bodyPr>
          <a:lstStyle>
            <a:lvl1pPr marL="0" indent="0" algn="l">
              <a:spcBef>
                <a:spcPts val="0"/>
              </a:spcBef>
              <a:buNone/>
              <a:defRPr sz="12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US" dirty="0"/>
          </a:p>
        </p:txBody>
      </p:sp>
      <p:sp>
        <p:nvSpPr>
          <p:cNvPr id="11" name="Tijdelijke aanduiding voor tekst 10"/>
          <p:cNvSpPr>
            <a:spLocks noGrp="1"/>
          </p:cNvSpPr>
          <p:nvPr>
            <p:ph type="body" sz="quarter" idx="10" hasCustomPrompt="1"/>
          </p:nvPr>
        </p:nvSpPr>
        <p:spPr>
          <a:xfrm>
            <a:off x="1007533" y="4279422"/>
            <a:ext cx="9518651" cy="355600"/>
          </a:xfrm>
        </p:spPr>
        <p:txBody>
          <a:bodyPr>
            <a:noAutofit/>
          </a:bodyPr>
          <a:lstStyle>
            <a:lvl1pPr marL="0" indent="0">
              <a:spcBef>
                <a:spcPts val="0"/>
              </a:spcBef>
              <a:buNone/>
              <a:defRPr sz="1300" b="1"/>
            </a:lvl1pPr>
            <a:lvl2pPr marL="0" indent="0">
              <a:spcBef>
                <a:spcPts val="0"/>
              </a:spcBef>
              <a:buNone/>
              <a:defRPr sz="1400"/>
            </a:lvl2pPr>
          </a:lstStyle>
          <a:p>
            <a:pPr lvl="0"/>
            <a:r>
              <a:rPr lang="nl-NL" dirty="0"/>
              <a:t>&lt;Auteur&gt;</a:t>
            </a:r>
            <a:br>
              <a:rPr lang="nl-NL" dirty="0"/>
            </a:br>
            <a:r>
              <a:rPr lang="nl-NL" dirty="0"/>
              <a:t>&lt;Afdeling&gt;</a:t>
            </a:r>
          </a:p>
        </p:txBody>
      </p:sp>
      <p:pic>
        <p:nvPicPr>
          <p:cNvPr id="12" name="Afbeelding 1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bwMode="gray">
          <a:xfrm>
            <a:off x="1454400" y="5260582"/>
            <a:ext cx="4339200" cy="1425726"/>
          </a:xfrm>
          <a:prstGeom prst="rect">
            <a:avLst/>
          </a:prstGeom>
        </p:spPr>
      </p:pic>
      <p:sp>
        <p:nvSpPr>
          <p:cNvPr id="10" name="Tijdelijke aanduiding voor afbeelding 9"/>
          <p:cNvSpPr>
            <a:spLocks noGrp="1"/>
          </p:cNvSpPr>
          <p:nvPr>
            <p:ph type="pic" sz="quarter" idx="11" hasCustomPrompt="1"/>
          </p:nvPr>
        </p:nvSpPr>
        <p:spPr bwMode="gray">
          <a:xfrm>
            <a:off x="0" y="0"/>
            <a:ext cx="12192000" cy="3240000"/>
          </a:xfrm>
          <a:solidFill>
            <a:schemeClr val="bg2"/>
          </a:solidFill>
        </p:spPr>
        <p:txBody>
          <a:bodyPr>
            <a:normAutofit/>
          </a:bodyPr>
          <a:lstStyle>
            <a:lvl1pPr marL="0" indent="0">
              <a:lnSpc>
                <a:spcPts val="1800"/>
              </a:lnSpc>
              <a:spcBef>
                <a:spcPts val="0"/>
              </a:spcBef>
              <a:buNone/>
              <a:defRPr sz="1600" b="1"/>
            </a:lvl1pPr>
          </a:lstStyle>
          <a:p>
            <a:r>
              <a:rPr lang="nl-NL" dirty="0"/>
              <a:t>Klik op het pictogram om een afbeelding in te voegen.</a:t>
            </a:r>
          </a:p>
        </p:txBody>
      </p:sp>
      <p:sp>
        <p:nvSpPr>
          <p:cNvPr id="7" name="Tijdelijke aanduiding voor tekst 10"/>
          <p:cNvSpPr>
            <a:spLocks noGrp="1"/>
          </p:cNvSpPr>
          <p:nvPr>
            <p:ph type="body" sz="quarter" idx="12" hasCustomPrompt="1"/>
          </p:nvPr>
        </p:nvSpPr>
        <p:spPr>
          <a:xfrm>
            <a:off x="1007533" y="4867200"/>
            <a:ext cx="9518651" cy="177800"/>
          </a:xfrm>
        </p:spPr>
        <p:txBody>
          <a:bodyPr>
            <a:noAutofit/>
          </a:bodyPr>
          <a:lstStyle>
            <a:lvl1pPr marL="0" indent="0">
              <a:spcBef>
                <a:spcPts val="0"/>
              </a:spcBef>
              <a:buNone/>
              <a:defRPr sz="1300" b="0"/>
            </a:lvl1pPr>
            <a:lvl2pPr marL="0" indent="0">
              <a:spcBef>
                <a:spcPts val="0"/>
              </a:spcBef>
              <a:buNone/>
              <a:defRPr sz="1400"/>
            </a:lvl2pPr>
          </a:lstStyle>
          <a:p>
            <a:pPr lvl="0"/>
            <a:r>
              <a:rPr lang="nl-NL" dirty="0"/>
              <a:t>&lt;Datum&gt;</a:t>
            </a:r>
          </a:p>
        </p:txBody>
      </p:sp>
    </p:spTree>
    <p:extLst>
      <p:ext uri="{BB962C8B-B14F-4D97-AF65-F5344CB8AC3E}">
        <p14:creationId xmlns:p14="http://schemas.microsoft.com/office/powerpoint/2010/main" val="6243777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1440000" y="365126"/>
            <a:ext cx="9792000" cy="660400"/>
          </a:xfrm>
        </p:spPr>
        <p:txBody>
          <a:bodyPr/>
          <a:lstStyle/>
          <a:p>
            <a:r>
              <a:rPr lang="nl-NL" smtClean="0"/>
              <a:t>Klik om de stijl te bewerken</a:t>
            </a:r>
            <a:endParaRPr lang="en-US" dirty="0"/>
          </a:p>
        </p:txBody>
      </p:sp>
      <p:sp>
        <p:nvSpPr>
          <p:cNvPr id="14" name="Content Placeholder 2"/>
          <p:cNvSpPr>
            <a:spLocks noGrp="1"/>
          </p:cNvSpPr>
          <p:nvPr>
            <p:ph idx="1"/>
          </p:nvPr>
        </p:nvSpPr>
        <p:spPr>
          <a:xfrm>
            <a:off x="1440000" y="1080000"/>
            <a:ext cx="9792000" cy="5450074"/>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pic>
        <p:nvPicPr>
          <p:cNvPr id="3" name="Afbeelding 2"/>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2001" y="5706000"/>
            <a:ext cx="869852" cy="648000"/>
          </a:xfrm>
          <a:prstGeom prst="rect">
            <a:avLst/>
          </a:prstGeom>
        </p:spPr>
      </p:pic>
    </p:spTree>
    <p:extLst>
      <p:ext uri="{BB962C8B-B14F-4D97-AF65-F5344CB8AC3E}">
        <p14:creationId xmlns:p14="http://schemas.microsoft.com/office/powerpoint/2010/main" val="1801271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met subkop">
    <p:spTree>
      <p:nvGrpSpPr>
        <p:cNvPr id="1" name=""/>
        <p:cNvGrpSpPr/>
        <p:nvPr/>
      </p:nvGrpSpPr>
      <p:grpSpPr>
        <a:xfrm>
          <a:off x="0" y="0"/>
          <a:ext cx="0" cy="0"/>
          <a:chOff x="0" y="0"/>
          <a:chExt cx="0" cy="0"/>
        </a:xfrm>
      </p:grpSpPr>
      <p:sp>
        <p:nvSpPr>
          <p:cNvPr id="2" name="Title 1"/>
          <p:cNvSpPr>
            <a:spLocks noGrp="1"/>
          </p:cNvSpPr>
          <p:nvPr>
            <p:ph type="title"/>
          </p:nvPr>
        </p:nvSpPr>
        <p:spPr>
          <a:xfrm>
            <a:off x="1440000" y="365126"/>
            <a:ext cx="9792000" cy="660400"/>
          </a:xfrm>
        </p:spPr>
        <p:txBody>
          <a:bodyPr/>
          <a:lstStyle/>
          <a:p>
            <a:r>
              <a:rPr lang="nl-NL" smtClean="0"/>
              <a:t>Klik om de stijl te bewerken</a:t>
            </a:r>
            <a:endParaRPr lang="en-US" dirty="0"/>
          </a:p>
        </p:txBody>
      </p:sp>
      <p:sp>
        <p:nvSpPr>
          <p:cNvPr id="3" name="Content Placeholder 2"/>
          <p:cNvSpPr>
            <a:spLocks noGrp="1"/>
          </p:cNvSpPr>
          <p:nvPr>
            <p:ph idx="1"/>
          </p:nvPr>
        </p:nvSpPr>
        <p:spPr>
          <a:xfrm>
            <a:off x="1440000" y="1626178"/>
            <a:ext cx="9792000" cy="4903896"/>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pic>
        <p:nvPicPr>
          <p:cNvPr id="8" name="Afbeelding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2001" y="5706000"/>
            <a:ext cx="869852" cy="648000"/>
          </a:xfrm>
          <a:prstGeom prst="rect">
            <a:avLst/>
          </a:prstGeom>
        </p:spPr>
      </p:pic>
      <p:sp>
        <p:nvSpPr>
          <p:cNvPr id="6" name="Tijdelijke aanduiding voor tekst 12"/>
          <p:cNvSpPr>
            <a:spLocks noGrp="1"/>
          </p:cNvSpPr>
          <p:nvPr>
            <p:ph type="body" sz="quarter" idx="14"/>
          </p:nvPr>
        </p:nvSpPr>
        <p:spPr>
          <a:xfrm>
            <a:off x="1439332" y="1097252"/>
            <a:ext cx="9792000" cy="457200"/>
          </a:xfrm>
        </p:spPr>
        <p:txBody>
          <a:bodyPr>
            <a:normAutofit/>
          </a:bodyPr>
          <a:lstStyle>
            <a:lvl1pPr marL="0" indent="0">
              <a:lnSpc>
                <a:spcPts val="1800"/>
              </a:lnSpc>
              <a:spcBef>
                <a:spcPts val="0"/>
              </a:spcBef>
              <a:buNone/>
              <a:defRPr sz="1600" b="1"/>
            </a:lvl1pPr>
          </a:lstStyle>
          <a:p>
            <a:pPr lvl="0"/>
            <a:r>
              <a:rPr lang="nl-NL" smtClean="0"/>
              <a:t>Klik om de modelstijlen te bewerken</a:t>
            </a:r>
          </a:p>
        </p:txBody>
      </p:sp>
    </p:spTree>
    <p:extLst>
      <p:ext uri="{BB962C8B-B14F-4D97-AF65-F5344CB8AC3E}">
        <p14:creationId xmlns:p14="http://schemas.microsoft.com/office/powerpoint/2010/main" val="30357815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40000" y="1901500"/>
            <a:ext cx="4800000" cy="4644586"/>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6373732" y="1892338"/>
            <a:ext cx="4857600" cy="465374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Tijdelijke aanduiding voor tekst 12"/>
          <p:cNvSpPr>
            <a:spLocks noGrp="1"/>
          </p:cNvSpPr>
          <p:nvPr>
            <p:ph type="body" sz="quarter" idx="10"/>
          </p:nvPr>
        </p:nvSpPr>
        <p:spPr>
          <a:xfrm>
            <a:off x="1440000" y="1613676"/>
            <a:ext cx="4800000" cy="228600"/>
          </a:xfrm>
        </p:spPr>
        <p:txBody>
          <a:bodyPr>
            <a:normAutofit/>
          </a:bodyPr>
          <a:lstStyle>
            <a:lvl1pPr marL="0" indent="0">
              <a:lnSpc>
                <a:spcPts val="1800"/>
              </a:lnSpc>
              <a:spcBef>
                <a:spcPts val="0"/>
              </a:spcBef>
              <a:buNone/>
              <a:defRPr sz="1600" b="1"/>
            </a:lvl1pPr>
          </a:lstStyle>
          <a:p>
            <a:pPr lvl="0"/>
            <a:r>
              <a:rPr lang="nl-NL" smtClean="0"/>
              <a:t>Klik om de modelstijlen te bewerken</a:t>
            </a:r>
          </a:p>
        </p:txBody>
      </p:sp>
      <p:sp>
        <p:nvSpPr>
          <p:cNvPr id="9" name="Tijdelijke aanduiding voor tekst 12"/>
          <p:cNvSpPr>
            <a:spLocks noGrp="1"/>
          </p:cNvSpPr>
          <p:nvPr>
            <p:ph type="body" sz="quarter" idx="11"/>
          </p:nvPr>
        </p:nvSpPr>
        <p:spPr>
          <a:xfrm>
            <a:off x="6373732" y="1612800"/>
            <a:ext cx="4857600" cy="228600"/>
          </a:xfrm>
        </p:spPr>
        <p:txBody>
          <a:bodyPr>
            <a:normAutofit/>
          </a:bodyPr>
          <a:lstStyle>
            <a:lvl1pPr marL="0" indent="0">
              <a:lnSpc>
                <a:spcPts val="1800"/>
              </a:lnSpc>
              <a:spcBef>
                <a:spcPts val="0"/>
              </a:spcBef>
              <a:buNone/>
              <a:defRPr sz="1600" b="1"/>
            </a:lvl1pPr>
          </a:lstStyle>
          <a:p>
            <a:pPr lvl="0"/>
            <a:r>
              <a:rPr lang="nl-NL" smtClean="0"/>
              <a:t>Klik om de modelstijlen te bewerken</a:t>
            </a:r>
          </a:p>
        </p:txBody>
      </p:sp>
      <p:sp>
        <p:nvSpPr>
          <p:cNvPr id="12" name="Tijdelijke aanduiding voor tekst 12"/>
          <p:cNvSpPr>
            <a:spLocks noGrp="1"/>
          </p:cNvSpPr>
          <p:nvPr>
            <p:ph type="body" sz="quarter" idx="13"/>
          </p:nvPr>
        </p:nvSpPr>
        <p:spPr>
          <a:xfrm>
            <a:off x="1439332" y="364957"/>
            <a:ext cx="9792000" cy="660400"/>
          </a:xfrm>
        </p:spPr>
        <p:txBody>
          <a:bodyPr>
            <a:normAutofit/>
          </a:bodyPr>
          <a:lstStyle>
            <a:lvl1pPr marL="0" indent="0">
              <a:lnSpc>
                <a:spcPts val="2600"/>
              </a:lnSpc>
              <a:spcBef>
                <a:spcPts val="0"/>
              </a:spcBef>
              <a:buNone/>
              <a:defRPr sz="2400" b="1"/>
            </a:lvl1pPr>
          </a:lstStyle>
          <a:p>
            <a:pPr lvl="0"/>
            <a:r>
              <a:rPr lang="nl-NL" smtClean="0"/>
              <a:t>Klik om de modelstijlen te bewerken</a:t>
            </a:r>
          </a:p>
        </p:txBody>
      </p:sp>
      <p:pic>
        <p:nvPicPr>
          <p:cNvPr id="11" name="Afbeelding 1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2001" y="5706000"/>
            <a:ext cx="869852" cy="648000"/>
          </a:xfrm>
          <a:prstGeom prst="rect">
            <a:avLst/>
          </a:prstGeom>
        </p:spPr>
      </p:pic>
      <p:sp>
        <p:nvSpPr>
          <p:cNvPr id="13" name="Tijdelijke aanduiding voor tekst 12"/>
          <p:cNvSpPr>
            <a:spLocks noGrp="1"/>
          </p:cNvSpPr>
          <p:nvPr>
            <p:ph type="body" sz="quarter" idx="14"/>
          </p:nvPr>
        </p:nvSpPr>
        <p:spPr>
          <a:xfrm>
            <a:off x="1439332" y="1097252"/>
            <a:ext cx="9792000" cy="457200"/>
          </a:xfrm>
        </p:spPr>
        <p:txBody>
          <a:bodyPr>
            <a:normAutofit/>
          </a:bodyPr>
          <a:lstStyle>
            <a:lvl1pPr marL="0" indent="0">
              <a:lnSpc>
                <a:spcPts val="1800"/>
              </a:lnSpc>
              <a:spcBef>
                <a:spcPts val="0"/>
              </a:spcBef>
              <a:buNone/>
              <a:defRPr sz="1600" b="1"/>
            </a:lvl1pPr>
          </a:lstStyle>
          <a:p>
            <a:pPr lvl="0"/>
            <a:r>
              <a:rPr lang="nl-NL" smtClean="0"/>
              <a:t>Klik om de modelstijlen te bewerken</a:t>
            </a:r>
          </a:p>
        </p:txBody>
      </p:sp>
    </p:spTree>
    <p:extLst>
      <p:ext uri="{BB962C8B-B14F-4D97-AF65-F5344CB8AC3E}">
        <p14:creationId xmlns:p14="http://schemas.microsoft.com/office/powerpoint/2010/main" val="44184095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440000" y="1505089"/>
            <a:ext cx="9792000" cy="609600"/>
          </a:xfrm>
        </p:spPr>
        <p:txBody>
          <a:bodyPr anchor="b"/>
          <a:lstStyle>
            <a:lvl1pPr>
              <a:defRPr sz="2400"/>
            </a:lvl1pPr>
          </a:lstStyle>
          <a:p>
            <a:r>
              <a:rPr lang="nl-NL" smtClean="0"/>
              <a:t>Klik om de stijl te bewerken</a:t>
            </a:r>
            <a:endParaRPr lang="en-US" dirty="0"/>
          </a:p>
        </p:txBody>
      </p:sp>
      <p:sp>
        <p:nvSpPr>
          <p:cNvPr id="3" name="Text Placeholder 2"/>
          <p:cNvSpPr>
            <a:spLocks noGrp="1"/>
          </p:cNvSpPr>
          <p:nvPr>
            <p:ph type="body" idx="1"/>
          </p:nvPr>
        </p:nvSpPr>
        <p:spPr>
          <a:xfrm>
            <a:off x="1440000" y="2170800"/>
            <a:ext cx="9792000" cy="457200"/>
          </a:xfrm>
        </p:spPr>
        <p:txBody>
          <a:bodyPr>
            <a:normAutofit/>
          </a:bodyPr>
          <a:lstStyle>
            <a:lvl1pPr marL="0" indent="0">
              <a:lnSpc>
                <a:spcPts val="1800"/>
              </a:lnSpc>
              <a:buNone/>
              <a:defRPr sz="16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13" name="Content Placeholder 2"/>
          <p:cNvSpPr>
            <a:spLocks noGrp="1"/>
          </p:cNvSpPr>
          <p:nvPr>
            <p:ph idx="10"/>
          </p:nvPr>
        </p:nvSpPr>
        <p:spPr>
          <a:xfrm>
            <a:off x="1440000" y="2684111"/>
            <a:ext cx="9792000" cy="2520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pic>
        <p:nvPicPr>
          <p:cNvPr id="14" name="Afbeelding 13"/>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454400" y="5260582"/>
            <a:ext cx="4339200" cy="1425726"/>
          </a:xfrm>
          <a:prstGeom prst="rect">
            <a:avLst/>
          </a:prstGeom>
        </p:spPr>
      </p:pic>
      <p:pic>
        <p:nvPicPr>
          <p:cNvPr id="8" name="Afbeelding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723201" y="450000"/>
            <a:ext cx="869852" cy="648000"/>
          </a:xfrm>
          <a:prstGeom prst="rect">
            <a:avLst/>
          </a:prstGeom>
        </p:spPr>
      </p:pic>
    </p:spTree>
    <p:extLst>
      <p:ext uri="{BB962C8B-B14F-4D97-AF65-F5344CB8AC3E}">
        <p14:creationId xmlns:p14="http://schemas.microsoft.com/office/powerpoint/2010/main" val="1607800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fbeelding staand met titel en object">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0" hasCustomPrompt="1"/>
          </p:nvPr>
        </p:nvSpPr>
        <p:spPr bwMode="ltGray">
          <a:xfrm>
            <a:off x="0" y="0"/>
            <a:ext cx="4065600" cy="6678000"/>
          </a:xfrm>
          <a:solidFill>
            <a:schemeClr val="bg2"/>
          </a:solidFill>
        </p:spPr>
        <p:txBody>
          <a:bodyPr>
            <a:normAutofit/>
          </a:bodyPr>
          <a:lstStyle>
            <a:lvl1pPr marL="0" indent="0">
              <a:lnSpc>
                <a:spcPts val="1800"/>
              </a:lnSpc>
              <a:spcBef>
                <a:spcPts val="0"/>
              </a:spcBef>
              <a:buNone/>
              <a:defRPr sz="1600" b="1"/>
            </a:lvl1pPr>
          </a:lstStyle>
          <a:p>
            <a:r>
              <a:rPr lang="nl-NL" dirty="0"/>
              <a:t>Klik op het pictogram om een afbeelding in te voegen.</a:t>
            </a:r>
          </a:p>
        </p:txBody>
      </p:sp>
      <p:sp>
        <p:nvSpPr>
          <p:cNvPr id="13" name="Title 1"/>
          <p:cNvSpPr>
            <a:spLocks noGrp="1"/>
          </p:cNvSpPr>
          <p:nvPr>
            <p:ph type="title"/>
          </p:nvPr>
        </p:nvSpPr>
        <p:spPr>
          <a:xfrm>
            <a:off x="4142400" y="1505089"/>
            <a:ext cx="7089600" cy="609600"/>
          </a:xfrm>
        </p:spPr>
        <p:txBody>
          <a:bodyPr anchor="b"/>
          <a:lstStyle>
            <a:lvl1pPr>
              <a:defRPr sz="2400"/>
            </a:lvl1pPr>
          </a:lstStyle>
          <a:p>
            <a:r>
              <a:rPr lang="nl-NL" smtClean="0"/>
              <a:t>Klik om de stijl te bewerken</a:t>
            </a:r>
            <a:endParaRPr lang="en-US" dirty="0"/>
          </a:p>
        </p:txBody>
      </p:sp>
      <p:sp>
        <p:nvSpPr>
          <p:cNvPr id="14" name="Text Placeholder 2"/>
          <p:cNvSpPr>
            <a:spLocks noGrp="1"/>
          </p:cNvSpPr>
          <p:nvPr>
            <p:ph type="body" idx="1"/>
          </p:nvPr>
        </p:nvSpPr>
        <p:spPr>
          <a:xfrm>
            <a:off x="4142400" y="2170800"/>
            <a:ext cx="7089600" cy="457200"/>
          </a:xfrm>
        </p:spPr>
        <p:txBody>
          <a:bodyPr>
            <a:normAutofit/>
          </a:bodyPr>
          <a:lstStyle>
            <a:lvl1pPr marL="0" indent="0">
              <a:lnSpc>
                <a:spcPts val="18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15" name="Content Placeholder 2"/>
          <p:cNvSpPr>
            <a:spLocks noGrp="1"/>
          </p:cNvSpPr>
          <p:nvPr>
            <p:ph idx="11"/>
          </p:nvPr>
        </p:nvSpPr>
        <p:spPr>
          <a:xfrm>
            <a:off x="4142400" y="2684111"/>
            <a:ext cx="7089600" cy="384596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pic>
        <p:nvPicPr>
          <p:cNvPr id="8" name="Afbeelding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23201" y="450000"/>
            <a:ext cx="869852" cy="648000"/>
          </a:xfrm>
          <a:prstGeom prst="rect">
            <a:avLst/>
          </a:prstGeom>
        </p:spPr>
      </p:pic>
    </p:spTree>
    <p:extLst>
      <p:ext uri="{BB962C8B-B14F-4D97-AF65-F5344CB8AC3E}">
        <p14:creationId xmlns:p14="http://schemas.microsoft.com/office/powerpoint/2010/main" val="2632851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bject over volledige breedte">
    <p:spTree>
      <p:nvGrpSpPr>
        <p:cNvPr id="1" name=""/>
        <p:cNvGrpSpPr/>
        <p:nvPr/>
      </p:nvGrpSpPr>
      <p:grpSpPr>
        <a:xfrm>
          <a:off x="0" y="0"/>
          <a:ext cx="0" cy="0"/>
          <a:chOff x="0" y="0"/>
          <a:chExt cx="0" cy="0"/>
        </a:xfrm>
      </p:grpSpPr>
      <p:sp>
        <p:nvSpPr>
          <p:cNvPr id="3" name="Rechthoek 2"/>
          <p:cNvSpPr/>
          <p:nvPr userDrawn="1"/>
        </p:nvSpPr>
        <p:spPr>
          <a:xfrm>
            <a:off x="0" y="0"/>
            <a:ext cx="12192000" cy="667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Tijdelijke aanduiding voor inhoud 3"/>
          <p:cNvSpPr>
            <a:spLocks noGrp="1"/>
          </p:cNvSpPr>
          <p:nvPr>
            <p:ph sz="quarter" idx="10" hasCustomPrompt="1"/>
          </p:nvPr>
        </p:nvSpPr>
        <p:spPr bwMode="gray">
          <a:xfrm>
            <a:off x="0" y="1"/>
            <a:ext cx="12192000" cy="6678613"/>
          </a:xfrm>
          <a:solidFill>
            <a:schemeClr val="bg2"/>
          </a:solidFill>
        </p:spPr>
        <p:txBody>
          <a:bodyPr>
            <a:normAutofit/>
          </a:bodyPr>
          <a:lstStyle>
            <a:lvl1pPr marL="0" indent="0">
              <a:lnSpc>
                <a:spcPts val="1800"/>
              </a:lnSpc>
              <a:spcBef>
                <a:spcPts val="0"/>
              </a:spcBef>
              <a:buNone/>
              <a:defRPr sz="1600" b="1" baseline="0"/>
            </a:lvl1pPr>
          </a:lstStyle>
          <a:p>
            <a:pPr lvl="0"/>
            <a:r>
              <a:rPr lang="nl-NL" dirty="0"/>
              <a:t>Klik op een pictogram om een object toe te voegen.</a:t>
            </a:r>
          </a:p>
        </p:txBody>
      </p:sp>
    </p:spTree>
    <p:extLst>
      <p:ext uri="{BB962C8B-B14F-4D97-AF65-F5344CB8AC3E}">
        <p14:creationId xmlns:p14="http://schemas.microsoft.com/office/powerpoint/2010/main" val="27119200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fbeelding over volledige breedte">
    <p:spTree>
      <p:nvGrpSpPr>
        <p:cNvPr id="1" name=""/>
        <p:cNvGrpSpPr/>
        <p:nvPr/>
      </p:nvGrpSpPr>
      <p:grpSpPr>
        <a:xfrm>
          <a:off x="0" y="0"/>
          <a:ext cx="0" cy="0"/>
          <a:chOff x="0" y="0"/>
          <a:chExt cx="0" cy="0"/>
        </a:xfrm>
      </p:grpSpPr>
      <p:sp>
        <p:nvSpPr>
          <p:cNvPr id="3" name="Rechthoek 2"/>
          <p:cNvSpPr/>
          <p:nvPr userDrawn="1"/>
        </p:nvSpPr>
        <p:spPr>
          <a:xfrm>
            <a:off x="0" y="0"/>
            <a:ext cx="12192000" cy="667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5" name="Tijdelijke aanduiding voor afbeelding 4"/>
          <p:cNvSpPr>
            <a:spLocks noGrp="1"/>
          </p:cNvSpPr>
          <p:nvPr>
            <p:ph type="pic" sz="quarter" idx="10" hasCustomPrompt="1"/>
          </p:nvPr>
        </p:nvSpPr>
        <p:spPr bwMode="ltGray">
          <a:xfrm>
            <a:off x="0" y="1"/>
            <a:ext cx="12192000" cy="6678613"/>
          </a:xfrm>
          <a:solidFill>
            <a:schemeClr val="bg2"/>
          </a:solidFill>
        </p:spPr>
        <p:txBody>
          <a:bodyPr>
            <a:normAutofit/>
          </a:bodyPr>
          <a:lstStyle>
            <a:lvl1pPr marL="0" indent="0">
              <a:lnSpc>
                <a:spcPts val="1800"/>
              </a:lnSpc>
              <a:spcBef>
                <a:spcPts val="0"/>
              </a:spcBef>
              <a:buNone/>
              <a:defRPr sz="1600" b="1"/>
            </a:lvl1pPr>
          </a:lstStyle>
          <a:p>
            <a:r>
              <a:rPr lang="nl-NL" dirty="0"/>
              <a:t>Klik op het pictogram om een afbeelding in te voegen.</a:t>
            </a:r>
          </a:p>
        </p:txBody>
      </p:sp>
    </p:spTree>
    <p:extLst>
      <p:ext uri="{BB962C8B-B14F-4D97-AF65-F5344CB8AC3E}">
        <p14:creationId xmlns:p14="http://schemas.microsoft.com/office/powerpoint/2010/main" val="27016056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609600" y="6356351"/>
            <a:ext cx="2844800" cy="365125"/>
          </a:xfrm>
          <a:prstGeom prst="rect">
            <a:avLst/>
          </a:prstGeom>
        </p:spPr>
        <p:txBody>
          <a:bodyPr/>
          <a:lstStyle/>
          <a:p>
            <a:fld id="{F7D2AB22-FE37-4DAB-954C-7553197BB10F}" type="datetimeFigureOut">
              <a:rPr lang="nl-NL" smtClean="0"/>
              <a:t>12-10-2023</a:t>
            </a:fld>
            <a:endParaRPr lang="nl-NL"/>
          </a:p>
        </p:txBody>
      </p:sp>
      <p:sp>
        <p:nvSpPr>
          <p:cNvPr id="3" name="Tijdelijke aanduiding voor voettekst 2"/>
          <p:cNvSpPr>
            <a:spLocks noGrp="1"/>
          </p:cNvSpPr>
          <p:nvPr>
            <p:ph type="ftr" sz="quarter" idx="11"/>
          </p:nvPr>
        </p:nvSpPr>
        <p:spPr>
          <a:xfrm>
            <a:off x="4165600" y="6356351"/>
            <a:ext cx="3860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737600" y="6356351"/>
            <a:ext cx="2844800" cy="365125"/>
          </a:xfrm>
          <a:prstGeom prst="rect">
            <a:avLst/>
          </a:prstGeom>
        </p:spPr>
        <p:txBody>
          <a:bodyPr/>
          <a:lstStyle/>
          <a:p>
            <a:fld id="{C6A4E65B-7EB0-4D63-9240-596CA872E2A0}" type="slidenum">
              <a:rPr lang="nl-NL" smtClean="0"/>
              <a:t>‹nr.›</a:t>
            </a:fld>
            <a:endParaRPr lang="nl-NL"/>
          </a:p>
        </p:txBody>
      </p:sp>
    </p:spTree>
    <p:extLst>
      <p:ext uri="{BB962C8B-B14F-4D97-AF65-F5344CB8AC3E}">
        <p14:creationId xmlns:p14="http://schemas.microsoft.com/office/powerpoint/2010/main" val="949357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46148" name="Rectangle 68"/>
          <p:cNvSpPr>
            <a:spLocks noGrp="1" noChangeArrowheads="1"/>
          </p:cNvSpPr>
          <p:nvPr>
            <p:ph type="ctrTitle"/>
          </p:nvPr>
        </p:nvSpPr>
        <p:spPr>
          <a:xfrm>
            <a:off x="914400" y="2438400"/>
            <a:ext cx="10363200" cy="1143000"/>
          </a:xfrm>
        </p:spPr>
        <p:txBody>
          <a:bodyPr anchor="ctr"/>
          <a:lstStyle>
            <a:lvl1pPr algn="ctr">
              <a:defRPr/>
            </a:lvl1pPr>
          </a:lstStyle>
          <a:p>
            <a:pPr lvl="0"/>
            <a:r>
              <a:rPr lang="nl-NL" noProof="0"/>
              <a:t>Click to edit Master title style</a:t>
            </a:r>
          </a:p>
        </p:txBody>
      </p:sp>
      <p:sp>
        <p:nvSpPr>
          <p:cNvPr id="46149" name="Rectangle 69"/>
          <p:cNvSpPr>
            <a:spLocks noGrp="1" noChangeArrowheads="1"/>
          </p:cNvSpPr>
          <p:nvPr>
            <p:ph type="subTitle" idx="1"/>
          </p:nvPr>
        </p:nvSpPr>
        <p:spPr>
          <a:xfrm>
            <a:off x="1828800" y="3886200"/>
            <a:ext cx="8534400" cy="1600200"/>
          </a:xfrm>
        </p:spPr>
        <p:txBody>
          <a:bodyPr/>
          <a:lstStyle>
            <a:lvl1pPr marL="0" indent="0" algn="ctr">
              <a:buFont typeface="Wingdings" charset="0"/>
              <a:buNone/>
              <a:defRPr/>
            </a:lvl1pPr>
          </a:lstStyle>
          <a:p>
            <a:pPr lvl="0"/>
            <a:r>
              <a:rPr lang="nl-NL" noProof="0"/>
              <a:t>Click to edit Master subtitle style</a:t>
            </a:r>
          </a:p>
        </p:txBody>
      </p:sp>
      <p:pic>
        <p:nvPicPr>
          <p:cNvPr id="277" name="Picture 73" descr="l_eng_wit"/>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hidden">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7393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5" name="Rectangle 506"/>
          <p:cNvSpPr>
            <a:spLocks noGrp="1" noChangeArrowheads="1"/>
          </p:cNvSpPr>
          <p:nvPr>
            <p:ph type="sldNum" sz="quarter" idx="11"/>
          </p:nvPr>
        </p:nvSpPr>
        <p:spPr>
          <a:ln/>
        </p:spPr>
        <p:txBody>
          <a:bodyPr/>
          <a:lstStyle>
            <a:lvl1pPr>
              <a:defRPr/>
            </a:lvl1pPr>
          </a:lstStyle>
          <a:p>
            <a:pPr>
              <a:defRPr/>
            </a:pPr>
            <a:fld id="{E6C3273C-2C4A-6B4D-96BF-29E57A677BBD}"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23851978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Titelstijl van model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tekststijl van het model te bewerken</a:t>
            </a:r>
          </a:p>
        </p:txBody>
      </p:sp>
      <p:sp>
        <p:nvSpPr>
          <p:cNvPr id="4"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5" name="Rectangle 506"/>
          <p:cNvSpPr>
            <a:spLocks noGrp="1" noChangeArrowheads="1"/>
          </p:cNvSpPr>
          <p:nvPr>
            <p:ph type="sldNum" sz="quarter" idx="11"/>
          </p:nvPr>
        </p:nvSpPr>
        <p:spPr>
          <a:ln/>
        </p:spPr>
        <p:txBody>
          <a:bodyPr/>
          <a:lstStyle>
            <a:lvl1pPr>
              <a:defRPr/>
            </a:lvl1pPr>
          </a:lstStyle>
          <a:p>
            <a:pPr>
              <a:defRPr/>
            </a:pPr>
            <a:fld id="{D4A5C58B-6F62-144D-8328-1F45873DFDBC}"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35293211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406400" y="1219200"/>
            <a:ext cx="5588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219200"/>
            <a:ext cx="5588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6" name="Rectangle 506"/>
          <p:cNvSpPr>
            <a:spLocks noGrp="1" noChangeArrowheads="1"/>
          </p:cNvSpPr>
          <p:nvPr>
            <p:ph type="sldNum" sz="quarter" idx="11"/>
          </p:nvPr>
        </p:nvSpPr>
        <p:spPr>
          <a:ln/>
        </p:spPr>
        <p:txBody>
          <a:bodyPr/>
          <a:lstStyle>
            <a:lvl1pPr>
              <a:defRPr/>
            </a:lvl1pPr>
          </a:lstStyle>
          <a:p>
            <a:pPr>
              <a:defRPr/>
            </a:pPr>
            <a:fld id="{2EDD5D1A-23BD-A749-A745-0880FF72EBB3}"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31283362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Titelstijl van model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8" name="Rectangle 506"/>
          <p:cNvSpPr>
            <a:spLocks noGrp="1" noChangeArrowheads="1"/>
          </p:cNvSpPr>
          <p:nvPr>
            <p:ph type="sldNum" sz="quarter" idx="11"/>
          </p:nvPr>
        </p:nvSpPr>
        <p:spPr>
          <a:ln/>
        </p:spPr>
        <p:txBody>
          <a:bodyPr/>
          <a:lstStyle>
            <a:lvl1pPr>
              <a:defRPr/>
            </a:lvl1pPr>
          </a:lstStyle>
          <a:p>
            <a:pPr>
              <a:defRPr/>
            </a:pPr>
            <a:fld id="{10D37497-373E-0948-8FD7-D19D1D17E186}"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41954867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4" name="Rectangle 506"/>
          <p:cNvSpPr>
            <a:spLocks noGrp="1" noChangeArrowheads="1"/>
          </p:cNvSpPr>
          <p:nvPr>
            <p:ph type="sldNum" sz="quarter" idx="11"/>
          </p:nvPr>
        </p:nvSpPr>
        <p:spPr>
          <a:ln/>
        </p:spPr>
        <p:txBody>
          <a:bodyPr/>
          <a:lstStyle>
            <a:lvl1pPr>
              <a:defRPr/>
            </a:lvl1pPr>
          </a:lstStyle>
          <a:p>
            <a:pPr>
              <a:defRPr/>
            </a:pPr>
            <a:fld id="{B2AE168A-BD16-9345-B091-2D10839A7ED2}"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22215292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3" name="Rectangle 506"/>
          <p:cNvSpPr>
            <a:spLocks noGrp="1" noChangeArrowheads="1"/>
          </p:cNvSpPr>
          <p:nvPr>
            <p:ph type="sldNum" sz="quarter" idx="11"/>
          </p:nvPr>
        </p:nvSpPr>
        <p:spPr>
          <a:ln/>
        </p:spPr>
        <p:txBody>
          <a:bodyPr/>
          <a:lstStyle>
            <a:lvl1pPr>
              <a:defRPr/>
            </a:lvl1pPr>
          </a:lstStyle>
          <a:p>
            <a:pPr>
              <a:defRPr/>
            </a:pPr>
            <a:fld id="{B8712618-3F27-0645-B09E-9D72496489EA}"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19153541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lstStyle>
            <a:lvl1pPr algn="l">
              <a:defRPr sz="2000" b="1"/>
            </a:lvl1pPr>
          </a:lstStyle>
          <a:p>
            <a:r>
              <a:rPr lang="nl-NL"/>
              <a:t>Titelstijl van model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6" name="Rectangle 506"/>
          <p:cNvSpPr>
            <a:spLocks noGrp="1" noChangeArrowheads="1"/>
          </p:cNvSpPr>
          <p:nvPr>
            <p:ph type="sldNum" sz="quarter" idx="11"/>
          </p:nvPr>
        </p:nvSpPr>
        <p:spPr>
          <a:ln/>
        </p:spPr>
        <p:txBody>
          <a:bodyPr/>
          <a:lstStyle>
            <a:lvl1pPr>
              <a:defRPr/>
            </a:lvl1pPr>
          </a:lstStyle>
          <a:p>
            <a:pPr>
              <a:defRPr/>
            </a:pPr>
            <a:fld id="{60D8FAF9-5BA9-294D-8325-BA537D6C6BFC}"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13738717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lstStyle>
            <a:lvl1pPr algn="l">
              <a:defRPr sz="2000" b="1"/>
            </a:lvl1pPr>
          </a:lstStyle>
          <a:p>
            <a:r>
              <a:rPr lang="nl-NL"/>
              <a:t>Titelstijl van model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6" name="Rectangle 506"/>
          <p:cNvSpPr>
            <a:spLocks noGrp="1" noChangeArrowheads="1"/>
          </p:cNvSpPr>
          <p:nvPr>
            <p:ph type="sldNum" sz="quarter" idx="11"/>
          </p:nvPr>
        </p:nvSpPr>
        <p:spPr>
          <a:ln/>
        </p:spPr>
        <p:txBody>
          <a:bodyPr/>
          <a:lstStyle>
            <a:lvl1pPr>
              <a:defRPr/>
            </a:lvl1pPr>
          </a:lstStyle>
          <a:p>
            <a:pPr>
              <a:defRPr/>
            </a:pPr>
            <a:fld id="{0ED8E7CF-879C-734C-B020-6F5DFE244E65}"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8471866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5" name="Rectangle 506"/>
          <p:cNvSpPr>
            <a:spLocks noGrp="1" noChangeArrowheads="1"/>
          </p:cNvSpPr>
          <p:nvPr>
            <p:ph type="sldNum" sz="quarter" idx="11"/>
          </p:nvPr>
        </p:nvSpPr>
        <p:spPr>
          <a:ln/>
        </p:spPr>
        <p:txBody>
          <a:bodyPr/>
          <a:lstStyle>
            <a:lvl1pPr>
              <a:defRPr/>
            </a:lvl1pPr>
          </a:lstStyle>
          <a:p>
            <a:pPr>
              <a:defRPr/>
            </a:pPr>
            <a:fld id="{7EB9CF6C-13E7-9342-AEAA-4ED0E83DE675}"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34001403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940800" y="304800"/>
            <a:ext cx="2844800" cy="6096000"/>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406400" y="304800"/>
            <a:ext cx="8331200" cy="6096000"/>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5" name="Rectangle 506"/>
          <p:cNvSpPr>
            <a:spLocks noGrp="1" noChangeArrowheads="1"/>
          </p:cNvSpPr>
          <p:nvPr>
            <p:ph type="sldNum" sz="quarter" idx="11"/>
          </p:nvPr>
        </p:nvSpPr>
        <p:spPr>
          <a:ln/>
        </p:spPr>
        <p:txBody>
          <a:bodyPr/>
          <a:lstStyle>
            <a:lvl1pPr>
              <a:defRPr/>
            </a:lvl1pPr>
          </a:lstStyle>
          <a:p>
            <a:pPr>
              <a:defRPr/>
            </a:pPr>
            <a:fld id="{DA31D020-80C4-2B4F-A744-314AFB46E30B}"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16570663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05"/>
          <p:cNvSpPr>
            <a:spLocks noGrp="1" noChangeArrowheads="1"/>
          </p:cNvSpPr>
          <p:nvPr>
            <p:ph type="dt" sz="half" idx="10"/>
          </p:nvPr>
        </p:nvSpPr>
        <p:spPr>
          <a:ln/>
        </p:spPr>
        <p:txBody>
          <a:bodyPr/>
          <a:lstStyle>
            <a:lvl1pPr>
              <a:defRPr/>
            </a:lvl1pPr>
          </a:lstStyle>
          <a:p>
            <a:pPr>
              <a:defRPr/>
            </a:pPr>
            <a:r>
              <a:rPr lang="nl-NL">
                <a:solidFill>
                  <a:srgbClr val="0C2074"/>
                </a:solidFill>
              </a:rPr>
              <a:t>16-10-2001</a:t>
            </a:r>
            <a:endParaRPr lang="en-US">
              <a:solidFill>
                <a:srgbClr val="0C2074"/>
              </a:solidFill>
            </a:endParaRPr>
          </a:p>
        </p:txBody>
      </p:sp>
      <p:sp>
        <p:nvSpPr>
          <p:cNvPr id="5" name="Rectangle 506"/>
          <p:cNvSpPr>
            <a:spLocks noGrp="1" noChangeArrowheads="1"/>
          </p:cNvSpPr>
          <p:nvPr>
            <p:ph type="sldNum" sz="quarter" idx="11"/>
          </p:nvPr>
        </p:nvSpPr>
        <p:spPr>
          <a:ln/>
        </p:spPr>
        <p:txBody>
          <a:bodyPr/>
          <a:lstStyle>
            <a:lvl1pPr>
              <a:defRPr/>
            </a:lvl1pPr>
          </a:lstStyle>
          <a:p>
            <a:pPr>
              <a:defRPr/>
            </a:pPr>
            <a:fld id="{5F0F3EB1-8929-804C-B8D8-F06E7118772D}" type="slidenum">
              <a:rPr lang="en-US" altLang="nl-NL">
                <a:solidFill>
                  <a:srgbClr val="0C2074"/>
                </a:solidFill>
              </a:rPr>
              <a:pPr>
                <a:defRPr/>
              </a:pPr>
              <a:t>‹nr.›</a:t>
            </a:fld>
            <a:endParaRPr lang="en-US" altLang="nl-NL">
              <a:solidFill>
                <a:srgbClr val="0C2074"/>
              </a:solidFill>
            </a:endParaRPr>
          </a:p>
        </p:txBody>
      </p:sp>
    </p:spTree>
    <p:extLst>
      <p:ext uri="{BB962C8B-B14F-4D97-AF65-F5344CB8AC3E}">
        <p14:creationId xmlns:p14="http://schemas.microsoft.com/office/powerpoint/2010/main" val="5558057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1_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609600" y="6356352"/>
            <a:ext cx="2844800" cy="365125"/>
          </a:xfrm>
          <a:prstGeom prst="rect">
            <a:avLst/>
          </a:prstGeom>
        </p:spPr>
        <p:txBody>
          <a:bodyPr/>
          <a:lstStyle/>
          <a:p>
            <a:fld id="{8ABAFCB9-A457-474D-84DB-64F40A734F12}" type="datetimeFigureOut">
              <a:rPr lang="nl-NL" smtClean="0">
                <a:solidFill>
                  <a:srgbClr val="0C2074"/>
                </a:solidFill>
              </a:rPr>
              <a:pPr/>
              <a:t>12-10-2023</a:t>
            </a:fld>
            <a:endParaRPr lang="nl-NL">
              <a:solidFill>
                <a:srgbClr val="0C2074"/>
              </a:solidFill>
            </a:endParaRPr>
          </a:p>
        </p:txBody>
      </p:sp>
      <p:sp>
        <p:nvSpPr>
          <p:cNvPr id="3" name="Tijdelijke aanduiding voor voettekst 2"/>
          <p:cNvSpPr>
            <a:spLocks noGrp="1"/>
          </p:cNvSpPr>
          <p:nvPr>
            <p:ph type="ftr" sz="quarter" idx="11"/>
          </p:nvPr>
        </p:nvSpPr>
        <p:spPr>
          <a:xfrm>
            <a:off x="4165600" y="6356352"/>
            <a:ext cx="3860800" cy="365125"/>
          </a:xfrm>
          <a:prstGeom prst="rect">
            <a:avLst/>
          </a:prstGeom>
        </p:spPr>
        <p:txBody>
          <a:bodyPr/>
          <a:lstStyle/>
          <a:p>
            <a:endParaRPr lang="nl-NL">
              <a:latin typeface="Arial"/>
              <a:ea typeface="ＭＳ Ｐゴシック"/>
            </a:endParaRPr>
          </a:p>
        </p:txBody>
      </p:sp>
      <p:sp>
        <p:nvSpPr>
          <p:cNvPr id="4" name="Tijdelijke aanduiding voor dianummer 3"/>
          <p:cNvSpPr>
            <a:spLocks noGrp="1"/>
          </p:cNvSpPr>
          <p:nvPr>
            <p:ph type="sldNum" sz="quarter" idx="12"/>
          </p:nvPr>
        </p:nvSpPr>
        <p:spPr>
          <a:xfrm>
            <a:off x="8737600" y="6356352"/>
            <a:ext cx="2844800" cy="365125"/>
          </a:xfrm>
          <a:prstGeom prst="rect">
            <a:avLst/>
          </a:prstGeom>
        </p:spPr>
        <p:txBody>
          <a:bodyPr/>
          <a:lstStyle/>
          <a:p>
            <a:fld id="{1694AB19-8444-4004-A814-56B8B55386CD}" type="slidenum">
              <a:rPr lang="nl-NL" smtClean="0">
                <a:solidFill>
                  <a:srgbClr val="0C2074"/>
                </a:solidFill>
              </a:rPr>
              <a:pPr/>
              <a:t>‹nr.›</a:t>
            </a:fld>
            <a:endParaRPr lang="nl-NL">
              <a:solidFill>
                <a:srgbClr val="0C2074"/>
              </a:solidFill>
            </a:endParaRPr>
          </a:p>
        </p:txBody>
      </p:sp>
      <p:sp>
        <p:nvSpPr>
          <p:cNvPr id="5" name="Titel 1"/>
          <p:cNvSpPr>
            <a:spLocks noGrp="1"/>
          </p:cNvSpPr>
          <p:nvPr>
            <p:ph type="title"/>
          </p:nvPr>
        </p:nvSpPr>
        <p:spPr>
          <a:xfrm>
            <a:off x="609600" y="764706"/>
            <a:ext cx="10972800" cy="652935"/>
          </a:xfrm>
          <a:prstGeom prst="rect">
            <a:avLst/>
          </a:prstGeom>
        </p:spPr>
        <p:txBody>
          <a:bodyPr/>
          <a:lstStyle/>
          <a:p>
            <a:r>
              <a:rPr lang="nl-NL" dirty="0"/>
              <a:t>Klik om de stijl te bewerken</a:t>
            </a:r>
          </a:p>
        </p:txBody>
      </p:sp>
    </p:spTree>
    <p:extLst>
      <p:ext uri="{BB962C8B-B14F-4D97-AF65-F5344CB8AC3E}">
        <p14:creationId xmlns:p14="http://schemas.microsoft.com/office/powerpoint/2010/main" val="31903254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Rechteck 1"/>
          <p:cNvSpPr/>
          <p:nvPr userDrawn="1"/>
        </p:nvSpPr>
        <p:spPr>
          <a:xfrm>
            <a:off x="439496" y="1240368"/>
            <a:ext cx="5463889" cy="4320117"/>
          </a:xfrm>
          <a:prstGeom prst="rect">
            <a:avLst/>
          </a:prstGeom>
          <a:solidFill>
            <a:srgbClr val="008F8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96000" rtlCol="0" anchor="ctr"/>
          <a:lstStyle/>
          <a:p>
            <a:pPr algn="ctr" eaLnBrk="1" fontAlgn="auto" hangingPunct="1">
              <a:spcBef>
                <a:spcPts val="0"/>
              </a:spcBef>
              <a:spcAft>
                <a:spcPts val="0"/>
              </a:spcAft>
            </a:pPr>
            <a:endParaRPr lang="en-US" sz="2400" i="0">
              <a:solidFill>
                <a:srgbClr val="FFFFFF"/>
              </a:solidFill>
            </a:endParaRPr>
          </a:p>
        </p:txBody>
      </p:sp>
      <p:sp>
        <p:nvSpPr>
          <p:cNvPr id="4" name="Rechteck 3"/>
          <p:cNvSpPr/>
          <p:nvPr userDrawn="1"/>
        </p:nvSpPr>
        <p:spPr>
          <a:xfrm>
            <a:off x="6288618" y="1240368"/>
            <a:ext cx="5471583" cy="4320117"/>
          </a:xfrm>
          <a:prstGeom prst="rect">
            <a:avLst/>
          </a:prstGeom>
          <a:solidFill>
            <a:srgbClr val="008F8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96000" rtlCol="0" anchor="ctr"/>
          <a:lstStyle/>
          <a:p>
            <a:pPr algn="ctr" eaLnBrk="1" fontAlgn="auto" hangingPunct="1">
              <a:spcBef>
                <a:spcPts val="0"/>
              </a:spcBef>
              <a:spcAft>
                <a:spcPts val="0"/>
              </a:spcAft>
            </a:pPr>
            <a:endParaRPr lang="en-US" sz="2400" i="0">
              <a:solidFill>
                <a:srgbClr val="FFFFFF"/>
              </a:solidFill>
            </a:endParaRPr>
          </a:p>
        </p:txBody>
      </p:sp>
      <p:sp>
        <p:nvSpPr>
          <p:cNvPr id="5" name="Titel 4"/>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4940302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Title 11"/>
          <p:cNvSpPr>
            <a:spLocks noGrp="1"/>
          </p:cNvSpPr>
          <p:nvPr>
            <p:ph type="title" hasCustomPrompt="1"/>
          </p:nvPr>
        </p:nvSpPr>
        <p:spPr>
          <a:xfrm>
            <a:off x="6329232" y="319007"/>
            <a:ext cx="5501390" cy="809937"/>
          </a:xfrm>
          <a:prstGeom prst="rect">
            <a:avLst/>
          </a:prstGeom>
        </p:spPr>
        <p:txBody>
          <a:bodyPr/>
          <a:lstStyle>
            <a:lvl1pPr>
              <a:defRPr>
                <a:solidFill>
                  <a:schemeClr val="accent1"/>
                </a:solidFill>
              </a:defRPr>
            </a:lvl1pPr>
          </a:lstStyle>
          <a:p>
            <a:r>
              <a:rPr lang="en-US" dirty="0" smtClean="0"/>
              <a:t>Title.</a:t>
            </a:r>
            <a:endParaRPr lang="en-US" dirty="0"/>
          </a:p>
        </p:txBody>
      </p:sp>
      <p:sp>
        <p:nvSpPr>
          <p:cNvPr id="4" name="Rectangle 3"/>
          <p:cNvSpPr/>
          <p:nvPr userDrawn="1"/>
        </p:nvSpPr>
        <p:spPr>
          <a:xfrm>
            <a:off x="7393039" y="919081"/>
            <a:ext cx="45719" cy="569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4"/>
          <p:cNvSpPr>
            <a:spLocks noGrp="1"/>
          </p:cNvSpPr>
          <p:nvPr>
            <p:ph type="body" sz="quarter" idx="11" hasCustomPrompt="1"/>
          </p:nvPr>
        </p:nvSpPr>
        <p:spPr>
          <a:xfrm>
            <a:off x="7558009" y="919082"/>
            <a:ext cx="4271963" cy="569913"/>
          </a:xfrm>
          <a:prstGeom prst="rect">
            <a:avLst/>
          </a:prstGeom>
        </p:spPr>
        <p:txBody>
          <a:bodyPr/>
          <a:lstStyle>
            <a:lvl1pPr marL="0" indent="0">
              <a:buNone/>
              <a:defRPr sz="1050" baseline="0">
                <a:solidFill>
                  <a:schemeClr val="bg1">
                    <a:lumMod val="50000"/>
                  </a:schemeClr>
                </a:solidFill>
              </a:defRPr>
            </a:lvl1pPr>
          </a:lstStyle>
          <a:p>
            <a:pPr lvl="0"/>
            <a:r>
              <a:rPr lang="en-US" dirty="0" smtClean="0"/>
              <a:t>subtitle</a:t>
            </a:r>
            <a:endParaRPr lang="en-US" dirty="0"/>
          </a:p>
        </p:txBody>
      </p:sp>
      <p:sp>
        <p:nvSpPr>
          <p:cNvPr id="10" name="Picture Placeholder 14"/>
          <p:cNvSpPr>
            <a:spLocks noGrp="1"/>
          </p:cNvSpPr>
          <p:nvPr>
            <p:ph type="pic" sz="quarter" idx="10"/>
          </p:nvPr>
        </p:nvSpPr>
        <p:spPr>
          <a:xfrm>
            <a:off x="2930557" y="1638284"/>
            <a:ext cx="1031898" cy="900996"/>
          </a:xfrm>
          <a:prstGeom prst="rect">
            <a:avLst/>
          </a:prstGeom>
        </p:spPr>
        <p:txBody>
          <a:bodyPr/>
          <a:lstStyle/>
          <a:p>
            <a:endParaRPr lang="en-US" dirty="0"/>
          </a:p>
        </p:txBody>
      </p:sp>
      <p:sp>
        <p:nvSpPr>
          <p:cNvPr id="11" name="Rectangle 10"/>
          <p:cNvSpPr/>
          <p:nvPr userDrawn="1"/>
        </p:nvSpPr>
        <p:spPr>
          <a:xfrm flipV="1">
            <a:off x="2930557" y="1583691"/>
            <a:ext cx="1031898" cy="45719"/>
          </a:xfrm>
          <a:prstGeom prst="rect">
            <a:avLst/>
          </a:prstGeom>
          <a:solidFill>
            <a:schemeClr val="bg2">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Text Placeholder 25"/>
          <p:cNvSpPr>
            <a:spLocks noGrp="1"/>
          </p:cNvSpPr>
          <p:nvPr>
            <p:ph type="body" sz="quarter" idx="18" hasCustomPrompt="1"/>
          </p:nvPr>
        </p:nvSpPr>
        <p:spPr>
          <a:xfrm>
            <a:off x="585861" y="1629410"/>
            <a:ext cx="2191959" cy="366321"/>
          </a:xfrm>
          <a:prstGeom prst="rect">
            <a:avLst/>
          </a:prstGeom>
        </p:spPr>
        <p:txBody>
          <a:bodyPr/>
          <a:lstStyle>
            <a:lvl1pPr marL="0" indent="0" algn="r">
              <a:buNone/>
              <a:defRPr sz="1400" b="0">
                <a:solidFill>
                  <a:schemeClr val="accent1"/>
                </a:solidFill>
                <a:latin typeface="+mj-lt"/>
              </a:defRPr>
            </a:lvl1pPr>
          </a:lstStyle>
          <a:p>
            <a:pPr lvl="0"/>
            <a:r>
              <a:rPr lang="en-US" dirty="0" smtClean="0"/>
              <a:t>text</a:t>
            </a:r>
            <a:endParaRPr lang="en-US" dirty="0"/>
          </a:p>
        </p:txBody>
      </p:sp>
      <p:sp>
        <p:nvSpPr>
          <p:cNvPr id="13" name="Text Placeholder 25"/>
          <p:cNvSpPr>
            <a:spLocks noGrp="1"/>
          </p:cNvSpPr>
          <p:nvPr>
            <p:ph type="body" sz="quarter" idx="19" hasCustomPrompt="1"/>
          </p:nvPr>
        </p:nvSpPr>
        <p:spPr>
          <a:xfrm>
            <a:off x="585860" y="1812570"/>
            <a:ext cx="2191959" cy="726710"/>
          </a:xfrm>
          <a:prstGeom prst="rect">
            <a:avLst/>
          </a:prstGeom>
        </p:spPr>
        <p:txBody>
          <a:bodyPr/>
          <a:lstStyle>
            <a:lvl1pPr marL="0" indent="0" algn="r">
              <a:buNone/>
              <a:defRPr sz="1100" b="0">
                <a:solidFill>
                  <a:schemeClr val="tx1">
                    <a:lumMod val="65000"/>
                    <a:lumOff val="35000"/>
                  </a:schemeClr>
                </a:solidFill>
                <a:latin typeface="+mn-lt"/>
              </a:defRPr>
            </a:lvl1pPr>
          </a:lstStyle>
          <a:p>
            <a:pPr lvl="0"/>
            <a:r>
              <a:rPr lang="en-US" dirty="0" smtClean="0"/>
              <a:t>text</a:t>
            </a:r>
            <a:endParaRPr lang="en-US" dirty="0"/>
          </a:p>
        </p:txBody>
      </p:sp>
      <p:grpSp>
        <p:nvGrpSpPr>
          <p:cNvPr id="14" name="Group 13"/>
          <p:cNvGrpSpPr/>
          <p:nvPr userDrawn="1"/>
        </p:nvGrpSpPr>
        <p:grpSpPr>
          <a:xfrm>
            <a:off x="5131557" y="2341576"/>
            <a:ext cx="2337645" cy="2260160"/>
            <a:chOff x="4449169" y="1951511"/>
            <a:chExt cx="2337645" cy="2260160"/>
          </a:xfrm>
        </p:grpSpPr>
        <p:sp>
          <p:nvSpPr>
            <p:cNvPr id="15" name="Oval 14"/>
            <p:cNvSpPr/>
            <p:nvPr userDrawn="1"/>
          </p:nvSpPr>
          <p:spPr>
            <a:xfrm>
              <a:off x="4449169" y="1951511"/>
              <a:ext cx="1112604" cy="1071469"/>
            </a:xfrm>
            <a:prstGeom prst="ellipse">
              <a:avLst/>
            </a:prstGeom>
            <a:solidFill>
              <a:schemeClr val="bg2">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Oval 15"/>
            <p:cNvSpPr/>
            <p:nvPr userDrawn="1"/>
          </p:nvSpPr>
          <p:spPr>
            <a:xfrm>
              <a:off x="5674210" y="1951511"/>
              <a:ext cx="1112604" cy="1071469"/>
            </a:xfrm>
            <a:prstGeom prst="ellipse">
              <a:avLst/>
            </a:prstGeom>
            <a:solidFill>
              <a:schemeClr val="accen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p:cNvSpPr/>
            <p:nvPr userDrawn="1"/>
          </p:nvSpPr>
          <p:spPr>
            <a:xfrm>
              <a:off x="4449169" y="3138862"/>
              <a:ext cx="1112604" cy="1071469"/>
            </a:xfrm>
            <a:prstGeom prst="ellipse">
              <a:avLst/>
            </a:prstGeom>
            <a:solidFill>
              <a:schemeClr val="accen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Oval 17"/>
            <p:cNvSpPr/>
            <p:nvPr userDrawn="1"/>
          </p:nvSpPr>
          <p:spPr>
            <a:xfrm>
              <a:off x="5674210" y="3140202"/>
              <a:ext cx="1112604" cy="1071469"/>
            </a:xfrm>
            <a:prstGeom prst="ellipse">
              <a:avLst/>
            </a:prstGeom>
            <a:solidFill>
              <a:schemeClr val="bg2">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19" name="Picture Placeholder 14"/>
          <p:cNvSpPr>
            <a:spLocks noGrp="1"/>
          </p:cNvSpPr>
          <p:nvPr>
            <p:ph type="pic" sz="quarter" idx="20"/>
          </p:nvPr>
        </p:nvSpPr>
        <p:spPr>
          <a:xfrm>
            <a:off x="3446506" y="5011555"/>
            <a:ext cx="1031898" cy="900996"/>
          </a:xfrm>
          <a:prstGeom prst="rect">
            <a:avLst/>
          </a:prstGeom>
        </p:spPr>
        <p:txBody>
          <a:bodyPr/>
          <a:lstStyle/>
          <a:p>
            <a:endParaRPr lang="en-US" dirty="0"/>
          </a:p>
        </p:txBody>
      </p:sp>
      <p:sp>
        <p:nvSpPr>
          <p:cNvPr id="20" name="Rectangle 19"/>
          <p:cNvSpPr/>
          <p:nvPr userDrawn="1"/>
        </p:nvSpPr>
        <p:spPr>
          <a:xfrm flipV="1">
            <a:off x="3446506" y="4956962"/>
            <a:ext cx="1031898" cy="45719"/>
          </a:xfrm>
          <a:prstGeom prst="rect">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Text Placeholder 25"/>
          <p:cNvSpPr>
            <a:spLocks noGrp="1"/>
          </p:cNvSpPr>
          <p:nvPr>
            <p:ph type="body" sz="quarter" idx="21" hasCustomPrompt="1"/>
          </p:nvPr>
        </p:nvSpPr>
        <p:spPr>
          <a:xfrm>
            <a:off x="1101810" y="5002681"/>
            <a:ext cx="2191959" cy="366321"/>
          </a:xfrm>
          <a:prstGeom prst="rect">
            <a:avLst/>
          </a:prstGeom>
        </p:spPr>
        <p:txBody>
          <a:bodyPr/>
          <a:lstStyle>
            <a:lvl1pPr marL="0" indent="0" algn="r">
              <a:buNone/>
              <a:defRPr sz="1400" b="0">
                <a:solidFill>
                  <a:schemeClr val="accent1"/>
                </a:solidFill>
                <a:latin typeface="+mj-lt"/>
              </a:defRPr>
            </a:lvl1pPr>
          </a:lstStyle>
          <a:p>
            <a:pPr lvl="0"/>
            <a:r>
              <a:rPr lang="en-US" dirty="0" smtClean="0"/>
              <a:t>text</a:t>
            </a:r>
            <a:endParaRPr lang="en-US" dirty="0"/>
          </a:p>
        </p:txBody>
      </p:sp>
      <p:sp>
        <p:nvSpPr>
          <p:cNvPr id="24" name="Text Placeholder 25"/>
          <p:cNvSpPr>
            <a:spLocks noGrp="1"/>
          </p:cNvSpPr>
          <p:nvPr>
            <p:ph type="body" sz="quarter" idx="22" hasCustomPrompt="1"/>
          </p:nvPr>
        </p:nvSpPr>
        <p:spPr>
          <a:xfrm>
            <a:off x="1101809" y="5185841"/>
            <a:ext cx="2191959" cy="726710"/>
          </a:xfrm>
          <a:prstGeom prst="rect">
            <a:avLst/>
          </a:prstGeom>
        </p:spPr>
        <p:txBody>
          <a:bodyPr/>
          <a:lstStyle>
            <a:lvl1pPr marL="0" indent="0" algn="r">
              <a:buNone/>
              <a:defRPr sz="1100" b="0">
                <a:solidFill>
                  <a:schemeClr val="tx1">
                    <a:lumMod val="65000"/>
                    <a:lumOff val="35000"/>
                  </a:schemeClr>
                </a:solidFill>
                <a:latin typeface="+mn-lt"/>
              </a:defRPr>
            </a:lvl1pPr>
          </a:lstStyle>
          <a:p>
            <a:pPr lvl="0"/>
            <a:r>
              <a:rPr lang="en-US" dirty="0" smtClean="0"/>
              <a:t>text</a:t>
            </a:r>
            <a:endParaRPr lang="en-US" dirty="0"/>
          </a:p>
        </p:txBody>
      </p:sp>
      <p:sp>
        <p:nvSpPr>
          <p:cNvPr id="26" name="Picture Placeholder 14"/>
          <p:cNvSpPr>
            <a:spLocks noGrp="1"/>
          </p:cNvSpPr>
          <p:nvPr>
            <p:ph type="pic" sz="quarter" idx="23"/>
          </p:nvPr>
        </p:nvSpPr>
        <p:spPr>
          <a:xfrm>
            <a:off x="8011762" y="4735343"/>
            <a:ext cx="1031898" cy="900996"/>
          </a:xfrm>
          <a:prstGeom prst="rect">
            <a:avLst/>
          </a:prstGeom>
        </p:spPr>
        <p:txBody>
          <a:bodyPr/>
          <a:lstStyle/>
          <a:p>
            <a:endParaRPr lang="en-US" dirty="0"/>
          </a:p>
        </p:txBody>
      </p:sp>
      <p:sp>
        <p:nvSpPr>
          <p:cNvPr id="27" name="Rectangle 26"/>
          <p:cNvSpPr/>
          <p:nvPr userDrawn="1"/>
        </p:nvSpPr>
        <p:spPr>
          <a:xfrm flipV="1">
            <a:off x="8011762" y="4680750"/>
            <a:ext cx="1031898" cy="45719"/>
          </a:xfrm>
          <a:prstGeom prst="rect">
            <a:avLst/>
          </a:prstGeom>
          <a:solidFill>
            <a:schemeClr val="bg2">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Text Placeholder 25"/>
          <p:cNvSpPr>
            <a:spLocks noGrp="1"/>
          </p:cNvSpPr>
          <p:nvPr>
            <p:ph type="body" sz="quarter" idx="24" hasCustomPrompt="1"/>
          </p:nvPr>
        </p:nvSpPr>
        <p:spPr>
          <a:xfrm>
            <a:off x="9197489" y="4716709"/>
            <a:ext cx="2191959" cy="366321"/>
          </a:xfrm>
          <a:prstGeom prst="rect">
            <a:avLst/>
          </a:prstGeom>
        </p:spPr>
        <p:txBody>
          <a:bodyPr/>
          <a:lstStyle>
            <a:lvl1pPr marL="0" indent="0" algn="l">
              <a:buNone/>
              <a:defRPr sz="1400" b="0">
                <a:solidFill>
                  <a:schemeClr val="accent1"/>
                </a:solidFill>
                <a:latin typeface="+mj-lt"/>
              </a:defRPr>
            </a:lvl1pPr>
          </a:lstStyle>
          <a:p>
            <a:pPr lvl="0"/>
            <a:r>
              <a:rPr lang="en-US" dirty="0" smtClean="0"/>
              <a:t>text</a:t>
            </a:r>
            <a:endParaRPr lang="en-US" dirty="0"/>
          </a:p>
        </p:txBody>
      </p:sp>
      <p:sp>
        <p:nvSpPr>
          <p:cNvPr id="31" name="Text Placeholder 25"/>
          <p:cNvSpPr>
            <a:spLocks noGrp="1"/>
          </p:cNvSpPr>
          <p:nvPr>
            <p:ph type="body" sz="quarter" idx="25" hasCustomPrompt="1"/>
          </p:nvPr>
        </p:nvSpPr>
        <p:spPr>
          <a:xfrm>
            <a:off x="9197488" y="4899869"/>
            <a:ext cx="2191959" cy="726710"/>
          </a:xfrm>
          <a:prstGeom prst="rect">
            <a:avLst/>
          </a:prstGeom>
        </p:spPr>
        <p:txBody>
          <a:bodyPr/>
          <a:lstStyle>
            <a:lvl1pPr marL="0" indent="0" algn="l">
              <a:buNone/>
              <a:defRPr sz="1100" b="0">
                <a:solidFill>
                  <a:schemeClr val="tx1">
                    <a:lumMod val="65000"/>
                    <a:lumOff val="35000"/>
                  </a:schemeClr>
                </a:solidFill>
                <a:latin typeface="+mn-lt"/>
              </a:defRPr>
            </a:lvl1pPr>
          </a:lstStyle>
          <a:p>
            <a:pPr lvl="0"/>
            <a:r>
              <a:rPr lang="en-US" dirty="0" smtClean="0"/>
              <a:t>text</a:t>
            </a:r>
            <a:endParaRPr lang="en-US" dirty="0"/>
          </a:p>
        </p:txBody>
      </p:sp>
      <p:sp>
        <p:nvSpPr>
          <p:cNvPr id="32" name="Picture Placeholder 14"/>
          <p:cNvSpPr>
            <a:spLocks noGrp="1"/>
          </p:cNvSpPr>
          <p:nvPr>
            <p:ph type="pic" sz="quarter" idx="26"/>
          </p:nvPr>
        </p:nvSpPr>
        <p:spPr>
          <a:xfrm>
            <a:off x="8011762" y="2170755"/>
            <a:ext cx="1031898" cy="900996"/>
          </a:xfrm>
          <a:prstGeom prst="rect">
            <a:avLst/>
          </a:prstGeom>
        </p:spPr>
        <p:txBody>
          <a:bodyPr/>
          <a:lstStyle/>
          <a:p>
            <a:endParaRPr lang="en-US" dirty="0"/>
          </a:p>
        </p:txBody>
      </p:sp>
      <p:sp>
        <p:nvSpPr>
          <p:cNvPr id="33" name="Rectangle 32"/>
          <p:cNvSpPr/>
          <p:nvPr userDrawn="1"/>
        </p:nvSpPr>
        <p:spPr>
          <a:xfrm flipV="1">
            <a:off x="8011762" y="2116162"/>
            <a:ext cx="1031898" cy="45719"/>
          </a:xfrm>
          <a:prstGeom prst="rect">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Text Placeholder 25"/>
          <p:cNvSpPr>
            <a:spLocks noGrp="1"/>
          </p:cNvSpPr>
          <p:nvPr>
            <p:ph type="body" sz="quarter" idx="27" hasCustomPrompt="1"/>
          </p:nvPr>
        </p:nvSpPr>
        <p:spPr>
          <a:xfrm>
            <a:off x="9197489" y="2152121"/>
            <a:ext cx="2191959" cy="366321"/>
          </a:xfrm>
          <a:prstGeom prst="rect">
            <a:avLst/>
          </a:prstGeom>
        </p:spPr>
        <p:txBody>
          <a:bodyPr/>
          <a:lstStyle>
            <a:lvl1pPr marL="0" indent="0" algn="l">
              <a:buNone/>
              <a:defRPr sz="1400" b="0">
                <a:solidFill>
                  <a:schemeClr val="accent1"/>
                </a:solidFill>
                <a:latin typeface="+mj-lt"/>
              </a:defRPr>
            </a:lvl1pPr>
          </a:lstStyle>
          <a:p>
            <a:pPr lvl="0"/>
            <a:r>
              <a:rPr lang="en-US" dirty="0" smtClean="0"/>
              <a:t>text</a:t>
            </a:r>
            <a:endParaRPr lang="en-US" dirty="0"/>
          </a:p>
        </p:txBody>
      </p:sp>
      <p:sp>
        <p:nvSpPr>
          <p:cNvPr id="35" name="Text Placeholder 25"/>
          <p:cNvSpPr>
            <a:spLocks noGrp="1"/>
          </p:cNvSpPr>
          <p:nvPr>
            <p:ph type="body" sz="quarter" idx="28" hasCustomPrompt="1"/>
          </p:nvPr>
        </p:nvSpPr>
        <p:spPr>
          <a:xfrm>
            <a:off x="9197488" y="2335281"/>
            <a:ext cx="2191959" cy="726710"/>
          </a:xfrm>
          <a:prstGeom prst="rect">
            <a:avLst/>
          </a:prstGeom>
        </p:spPr>
        <p:txBody>
          <a:bodyPr/>
          <a:lstStyle>
            <a:lvl1pPr marL="0" indent="0" algn="l">
              <a:buNone/>
              <a:defRPr sz="1100" b="0">
                <a:solidFill>
                  <a:schemeClr val="tx1">
                    <a:lumMod val="65000"/>
                    <a:lumOff val="35000"/>
                  </a:schemeClr>
                </a:solidFill>
                <a:latin typeface="+mn-lt"/>
              </a:defRPr>
            </a:lvl1pPr>
          </a:lstStyle>
          <a:p>
            <a:pPr lvl="0"/>
            <a:r>
              <a:rPr lang="en-US" dirty="0" smtClean="0"/>
              <a:t>text</a:t>
            </a:r>
            <a:endParaRPr lang="en-US" dirty="0"/>
          </a:p>
        </p:txBody>
      </p:sp>
      <p:grpSp>
        <p:nvGrpSpPr>
          <p:cNvPr id="36" name="Group 35"/>
          <p:cNvGrpSpPr/>
          <p:nvPr userDrawn="1"/>
        </p:nvGrpSpPr>
        <p:grpSpPr>
          <a:xfrm>
            <a:off x="4098933" y="2283065"/>
            <a:ext cx="4049308" cy="3373270"/>
            <a:chOff x="3962455" y="2088782"/>
            <a:chExt cx="4049308" cy="3373270"/>
          </a:xfrm>
        </p:grpSpPr>
        <p:cxnSp>
          <p:nvCxnSpPr>
            <p:cNvPr id="37" name="Elbow Connector 36"/>
            <p:cNvCxnSpPr>
              <a:stCxn id="10" idx="3"/>
              <a:endCxn id="15" idx="2"/>
            </p:cNvCxnSpPr>
            <p:nvPr userDrawn="1"/>
          </p:nvCxnSpPr>
          <p:spPr>
            <a:xfrm>
              <a:off x="3962455" y="2088782"/>
              <a:ext cx="1169102" cy="788529"/>
            </a:xfrm>
            <a:prstGeom prst="bentConnector3">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7" idx="2"/>
              <a:endCxn id="19" idx="3"/>
            </p:cNvCxnSpPr>
            <p:nvPr userDrawn="1"/>
          </p:nvCxnSpPr>
          <p:spPr>
            <a:xfrm rot="10800000" flipV="1">
              <a:off x="4478405" y="4064661"/>
              <a:ext cx="653153" cy="1397391"/>
            </a:xfrm>
            <a:prstGeom prst="bentConnector3">
              <a:avLst>
                <a:gd name="adj1" fmla="val 50000"/>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6" idx="6"/>
              <a:endCxn id="32" idx="1"/>
            </p:cNvCxnSpPr>
            <p:nvPr userDrawn="1"/>
          </p:nvCxnSpPr>
          <p:spPr>
            <a:xfrm flipV="1">
              <a:off x="7469202" y="2621253"/>
              <a:ext cx="542560" cy="256058"/>
            </a:xfrm>
            <a:prstGeom prst="bentConnector3">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40" name="Elbow Connector 39"/>
            <p:cNvCxnSpPr>
              <a:endCxn id="26" idx="1"/>
            </p:cNvCxnSpPr>
            <p:nvPr userDrawn="1"/>
          </p:nvCxnSpPr>
          <p:spPr>
            <a:xfrm rot="16200000" flipH="1">
              <a:off x="7169013" y="4343091"/>
              <a:ext cx="1142939" cy="542560"/>
            </a:xfrm>
            <a:prstGeom prst="bentConnector2">
              <a:avLst/>
            </a:prstGeom>
            <a:ln w="285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userDrawn="1"/>
        </p:nvGrpSpPr>
        <p:grpSpPr>
          <a:xfrm>
            <a:off x="5530624" y="2749282"/>
            <a:ext cx="314470" cy="264817"/>
            <a:chOff x="2703513" y="622300"/>
            <a:chExt cx="180975" cy="152400"/>
          </a:xfrm>
          <a:solidFill>
            <a:schemeClr val="bg1"/>
          </a:solidFill>
        </p:grpSpPr>
        <p:sp>
          <p:nvSpPr>
            <p:cNvPr id="42" name="Freeform 21"/>
            <p:cNvSpPr>
              <a:spLocks noEditPoints="1"/>
            </p:cNvSpPr>
            <p:nvPr/>
          </p:nvSpPr>
          <p:spPr bwMode="auto">
            <a:xfrm>
              <a:off x="2749551" y="661988"/>
              <a:ext cx="90488" cy="90488"/>
            </a:xfrm>
            <a:custGeom>
              <a:avLst/>
              <a:gdLst>
                <a:gd name="T0" fmla="*/ 160 w 400"/>
                <a:gd name="T1" fmla="*/ 3 h 400"/>
                <a:gd name="T2" fmla="*/ 105 w 400"/>
                <a:gd name="T3" fmla="*/ 24 h 400"/>
                <a:gd name="T4" fmla="*/ 59 w 400"/>
                <a:gd name="T5" fmla="*/ 58 h 400"/>
                <a:gd name="T6" fmla="*/ 24 w 400"/>
                <a:gd name="T7" fmla="*/ 104 h 400"/>
                <a:gd name="T8" fmla="*/ 4 w 400"/>
                <a:gd name="T9" fmla="*/ 159 h 400"/>
                <a:gd name="T10" fmla="*/ 1 w 400"/>
                <a:gd name="T11" fmla="*/ 220 h 400"/>
                <a:gd name="T12" fmla="*/ 16 w 400"/>
                <a:gd name="T13" fmla="*/ 277 h 400"/>
                <a:gd name="T14" fmla="*/ 45 w 400"/>
                <a:gd name="T15" fmla="*/ 326 h 400"/>
                <a:gd name="T16" fmla="*/ 88 w 400"/>
                <a:gd name="T17" fmla="*/ 366 h 400"/>
                <a:gd name="T18" fmla="*/ 141 w 400"/>
                <a:gd name="T19" fmla="*/ 391 h 400"/>
                <a:gd name="T20" fmla="*/ 200 w 400"/>
                <a:gd name="T21" fmla="*/ 400 h 400"/>
                <a:gd name="T22" fmla="*/ 259 w 400"/>
                <a:gd name="T23" fmla="*/ 391 h 400"/>
                <a:gd name="T24" fmla="*/ 312 w 400"/>
                <a:gd name="T25" fmla="*/ 366 h 400"/>
                <a:gd name="T26" fmla="*/ 355 w 400"/>
                <a:gd name="T27" fmla="*/ 326 h 400"/>
                <a:gd name="T28" fmla="*/ 384 w 400"/>
                <a:gd name="T29" fmla="*/ 277 h 400"/>
                <a:gd name="T30" fmla="*/ 399 w 400"/>
                <a:gd name="T31" fmla="*/ 220 h 400"/>
                <a:gd name="T32" fmla="*/ 396 w 400"/>
                <a:gd name="T33" fmla="*/ 159 h 400"/>
                <a:gd name="T34" fmla="*/ 376 w 400"/>
                <a:gd name="T35" fmla="*/ 104 h 400"/>
                <a:gd name="T36" fmla="*/ 341 w 400"/>
                <a:gd name="T37" fmla="*/ 58 h 400"/>
                <a:gd name="T38" fmla="*/ 295 w 400"/>
                <a:gd name="T39" fmla="*/ 24 h 400"/>
                <a:gd name="T40" fmla="*/ 240 w 400"/>
                <a:gd name="T41" fmla="*/ 3 h 400"/>
                <a:gd name="T42" fmla="*/ 314 w 400"/>
                <a:gd name="T43" fmla="*/ 297 h 400"/>
                <a:gd name="T44" fmla="*/ 280 w 400"/>
                <a:gd name="T45" fmla="*/ 326 h 400"/>
                <a:gd name="T46" fmla="*/ 240 w 400"/>
                <a:gd name="T47" fmla="*/ 345 h 400"/>
                <a:gd name="T48" fmla="*/ 197 w 400"/>
                <a:gd name="T49" fmla="*/ 349 h 400"/>
                <a:gd name="T50" fmla="*/ 155 w 400"/>
                <a:gd name="T51" fmla="*/ 342 h 400"/>
                <a:gd name="T52" fmla="*/ 114 w 400"/>
                <a:gd name="T53" fmla="*/ 323 h 400"/>
                <a:gd name="T54" fmla="*/ 81 w 400"/>
                <a:gd name="T55" fmla="*/ 292 h 400"/>
                <a:gd name="T56" fmla="*/ 60 w 400"/>
                <a:gd name="T57" fmla="*/ 253 h 400"/>
                <a:gd name="T58" fmla="*/ 50 w 400"/>
                <a:gd name="T59" fmla="*/ 211 h 400"/>
                <a:gd name="T60" fmla="*/ 53 w 400"/>
                <a:gd name="T61" fmla="*/ 168 h 400"/>
                <a:gd name="T62" fmla="*/ 69 w 400"/>
                <a:gd name="T63" fmla="*/ 127 h 400"/>
                <a:gd name="T64" fmla="*/ 97 w 400"/>
                <a:gd name="T65" fmla="*/ 91 h 400"/>
                <a:gd name="T66" fmla="*/ 133 w 400"/>
                <a:gd name="T67" fmla="*/ 65 h 400"/>
                <a:gd name="T68" fmla="*/ 174 w 400"/>
                <a:gd name="T69" fmla="*/ 52 h 400"/>
                <a:gd name="T70" fmla="*/ 218 w 400"/>
                <a:gd name="T71" fmla="*/ 51 h 400"/>
                <a:gd name="T72" fmla="*/ 259 w 400"/>
                <a:gd name="T73" fmla="*/ 62 h 400"/>
                <a:gd name="T74" fmla="*/ 298 w 400"/>
                <a:gd name="T75" fmla="*/ 86 h 400"/>
                <a:gd name="T76" fmla="*/ 327 w 400"/>
                <a:gd name="T77" fmla="*/ 119 h 400"/>
                <a:gd name="T78" fmla="*/ 345 w 400"/>
                <a:gd name="T79" fmla="*/ 160 h 400"/>
                <a:gd name="T80" fmla="*/ 350 w 400"/>
                <a:gd name="T81" fmla="*/ 203 h 400"/>
                <a:gd name="T82" fmla="*/ 343 w 400"/>
                <a:gd name="T83" fmla="*/ 245 h 400"/>
                <a:gd name="T84" fmla="*/ 323 w 400"/>
                <a:gd name="T85" fmla="*/ 28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0" h="400">
                  <a:moveTo>
                    <a:pt x="200" y="0"/>
                  </a:moveTo>
                  <a:lnTo>
                    <a:pt x="179" y="0"/>
                  </a:lnTo>
                  <a:lnTo>
                    <a:pt x="160" y="3"/>
                  </a:lnTo>
                  <a:lnTo>
                    <a:pt x="141" y="9"/>
                  </a:lnTo>
                  <a:lnTo>
                    <a:pt x="122" y="15"/>
                  </a:lnTo>
                  <a:lnTo>
                    <a:pt x="105" y="24"/>
                  </a:lnTo>
                  <a:lnTo>
                    <a:pt x="88" y="34"/>
                  </a:lnTo>
                  <a:lnTo>
                    <a:pt x="72" y="45"/>
                  </a:lnTo>
                  <a:lnTo>
                    <a:pt x="59" y="58"/>
                  </a:lnTo>
                  <a:lnTo>
                    <a:pt x="45" y="72"/>
                  </a:lnTo>
                  <a:lnTo>
                    <a:pt x="34" y="88"/>
                  </a:lnTo>
                  <a:lnTo>
                    <a:pt x="24" y="104"/>
                  </a:lnTo>
                  <a:lnTo>
                    <a:pt x="16" y="122"/>
                  </a:lnTo>
                  <a:lnTo>
                    <a:pt x="9" y="140"/>
                  </a:lnTo>
                  <a:lnTo>
                    <a:pt x="4" y="159"/>
                  </a:lnTo>
                  <a:lnTo>
                    <a:pt x="1" y="179"/>
                  </a:lnTo>
                  <a:lnTo>
                    <a:pt x="0" y="199"/>
                  </a:lnTo>
                  <a:lnTo>
                    <a:pt x="1" y="220"/>
                  </a:lnTo>
                  <a:lnTo>
                    <a:pt x="4" y="240"/>
                  </a:lnTo>
                  <a:lnTo>
                    <a:pt x="9" y="259"/>
                  </a:lnTo>
                  <a:lnTo>
                    <a:pt x="16" y="277"/>
                  </a:lnTo>
                  <a:lnTo>
                    <a:pt x="24" y="295"/>
                  </a:lnTo>
                  <a:lnTo>
                    <a:pt x="34" y="312"/>
                  </a:lnTo>
                  <a:lnTo>
                    <a:pt x="45" y="326"/>
                  </a:lnTo>
                  <a:lnTo>
                    <a:pt x="59" y="341"/>
                  </a:lnTo>
                  <a:lnTo>
                    <a:pt x="72" y="354"/>
                  </a:lnTo>
                  <a:lnTo>
                    <a:pt x="88" y="366"/>
                  </a:lnTo>
                  <a:lnTo>
                    <a:pt x="105" y="375"/>
                  </a:lnTo>
                  <a:lnTo>
                    <a:pt x="122" y="384"/>
                  </a:lnTo>
                  <a:lnTo>
                    <a:pt x="141" y="391"/>
                  </a:lnTo>
                  <a:lnTo>
                    <a:pt x="160" y="395"/>
                  </a:lnTo>
                  <a:lnTo>
                    <a:pt x="179" y="399"/>
                  </a:lnTo>
                  <a:lnTo>
                    <a:pt x="200" y="400"/>
                  </a:lnTo>
                  <a:lnTo>
                    <a:pt x="221" y="399"/>
                  </a:lnTo>
                  <a:lnTo>
                    <a:pt x="240" y="395"/>
                  </a:lnTo>
                  <a:lnTo>
                    <a:pt x="259" y="391"/>
                  </a:lnTo>
                  <a:lnTo>
                    <a:pt x="278" y="384"/>
                  </a:lnTo>
                  <a:lnTo>
                    <a:pt x="295" y="375"/>
                  </a:lnTo>
                  <a:lnTo>
                    <a:pt x="312" y="366"/>
                  </a:lnTo>
                  <a:lnTo>
                    <a:pt x="327" y="354"/>
                  </a:lnTo>
                  <a:lnTo>
                    <a:pt x="341" y="341"/>
                  </a:lnTo>
                  <a:lnTo>
                    <a:pt x="355" y="326"/>
                  </a:lnTo>
                  <a:lnTo>
                    <a:pt x="366" y="312"/>
                  </a:lnTo>
                  <a:lnTo>
                    <a:pt x="376" y="295"/>
                  </a:lnTo>
                  <a:lnTo>
                    <a:pt x="384" y="277"/>
                  </a:lnTo>
                  <a:lnTo>
                    <a:pt x="391" y="259"/>
                  </a:lnTo>
                  <a:lnTo>
                    <a:pt x="396" y="240"/>
                  </a:lnTo>
                  <a:lnTo>
                    <a:pt x="399" y="220"/>
                  </a:lnTo>
                  <a:lnTo>
                    <a:pt x="400" y="199"/>
                  </a:lnTo>
                  <a:lnTo>
                    <a:pt x="399" y="179"/>
                  </a:lnTo>
                  <a:lnTo>
                    <a:pt x="396" y="159"/>
                  </a:lnTo>
                  <a:lnTo>
                    <a:pt x="391" y="140"/>
                  </a:lnTo>
                  <a:lnTo>
                    <a:pt x="384" y="122"/>
                  </a:lnTo>
                  <a:lnTo>
                    <a:pt x="376" y="104"/>
                  </a:lnTo>
                  <a:lnTo>
                    <a:pt x="366" y="88"/>
                  </a:lnTo>
                  <a:lnTo>
                    <a:pt x="355" y="72"/>
                  </a:lnTo>
                  <a:lnTo>
                    <a:pt x="341" y="58"/>
                  </a:lnTo>
                  <a:lnTo>
                    <a:pt x="327" y="45"/>
                  </a:lnTo>
                  <a:lnTo>
                    <a:pt x="312" y="34"/>
                  </a:lnTo>
                  <a:lnTo>
                    <a:pt x="295" y="24"/>
                  </a:lnTo>
                  <a:lnTo>
                    <a:pt x="278" y="15"/>
                  </a:lnTo>
                  <a:lnTo>
                    <a:pt x="259" y="9"/>
                  </a:lnTo>
                  <a:lnTo>
                    <a:pt x="240" y="3"/>
                  </a:lnTo>
                  <a:lnTo>
                    <a:pt x="221" y="0"/>
                  </a:lnTo>
                  <a:lnTo>
                    <a:pt x="200" y="0"/>
                  </a:lnTo>
                  <a:close/>
                  <a:moveTo>
                    <a:pt x="314" y="297"/>
                  </a:moveTo>
                  <a:lnTo>
                    <a:pt x="303" y="308"/>
                  </a:lnTo>
                  <a:lnTo>
                    <a:pt x="292" y="319"/>
                  </a:lnTo>
                  <a:lnTo>
                    <a:pt x="280" y="326"/>
                  </a:lnTo>
                  <a:lnTo>
                    <a:pt x="267" y="334"/>
                  </a:lnTo>
                  <a:lnTo>
                    <a:pt x="254" y="340"/>
                  </a:lnTo>
                  <a:lnTo>
                    <a:pt x="240" y="345"/>
                  </a:lnTo>
                  <a:lnTo>
                    <a:pt x="225" y="348"/>
                  </a:lnTo>
                  <a:lnTo>
                    <a:pt x="212" y="349"/>
                  </a:lnTo>
                  <a:lnTo>
                    <a:pt x="197" y="349"/>
                  </a:lnTo>
                  <a:lnTo>
                    <a:pt x="183" y="349"/>
                  </a:lnTo>
                  <a:lnTo>
                    <a:pt x="168" y="347"/>
                  </a:lnTo>
                  <a:lnTo>
                    <a:pt x="155" y="342"/>
                  </a:lnTo>
                  <a:lnTo>
                    <a:pt x="141" y="338"/>
                  </a:lnTo>
                  <a:lnTo>
                    <a:pt x="127" y="331"/>
                  </a:lnTo>
                  <a:lnTo>
                    <a:pt x="114" y="323"/>
                  </a:lnTo>
                  <a:lnTo>
                    <a:pt x="103" y="313"/>
                  </a:lnTo>
                  <a:lnTo>
                    <a:pt x="91" y="303"/>
                  </a:lnTo>
                  <a:lnTo>
                    <a:pt x="81" y="292"/>
                  </a:lnTo>
                  <a:lnTo>
                    <a:pt x="72" y="279"/>
                  </a:lnTo>
                  <a:lnTo>
                    <a:pt x="66" y="267"/>
                  </a:lnTo>
                  <a:lnTo>
                    <a:pt x="60" y="253"/>
                  </a:lnTo>
                  <a:lnTo>
                    <a:pt x="55" y="240"/>
                  </a:lnTo>
                  <a:lnTo>
                    <a:pt x="52" y="225"/>
                  </a:lnTo>
                  <a:lnTo>
                    <a:pt x="50" y="211"/>
                  </a:lnTo>
                  <a:lnTo>
                    <a:pt x="50" y="197"/>
                  </a:lnTo>
                  <a:lnTo>
                    <a:pt x="51" y="182"/>
                  </a:lnTo>
                  <a:lnTo>
                    <a:pt x="53" y="168"/>
                  </a:lnTo>
                  <a:lnTo>
                    <a:pt x="57" y="154"/>
                  </a:lnTo>
                  <a:lnTo>
                    <a:pt x="62" y="141"/>
                  </a:lnTo>
                  <a:lnTo>
                    <a:pt x="69" y="127"/>
                  </a:lnTo>
                  <a:lnTo>
                    <a:pt x="77" y="114"/>
                  </a:lnTo>
                  <a:lnTo>
                    <a:pt x="86" y="102"/>
                  </a:lnTo>
                  <a:lnTo>
                    <a:pt x="97" y="91"/>
                  </a:lnTo>
                  <a:lnTo>
                    <a:pt x="108" y="81"/>
                  </a:lnTo>
                  <a:lnTo>
                    <a:pt x="121" y="72"/>
                  </a:lnTo>
                  <a:lnTo>
                    <a:pt x="133" y="65"/>
                  </a:lnTo>
                  <a:lnTo>
                    <a:pt x="147" y="60"/>
                  </a:lnTo>
                  <a:lnTo>
                    <a:pt x="160" y="55"/>
                  </a:lnTo>
                  <a:lnTo>
                    <a:pt x="174" y="52"/>
                  </a:lnTo>
                  <a:lnTo>
                    <a:pt x="188" y="49"/>
                  </a:lnTo>
                  <a:lnTo>
                    <a:pt x="203" y="49"/>
                  </a:lnTo>
                  <a:lnTo>
                    <a:pt x="218" y="51"/>
                  </a:lnTo>
                  <a:lnTo>
                    <a:pt x="231" y="53"/>
                  </a:lnTo>
                  <a:lnTo>
                    <a:pt x="246" y="56"/>
                  </a:lnTo>
                  <a:lnTo>
                    <a:pt x="259" y="62"/>
                  </a:lnTo>
                  <a:lnTo>
                    <a:pt x="273" y="69"/>
                  </a:lnTo>
                  <a:lnTo>
                    <a:pt x="285" y="76"/>
                  </a:lnTo>
                  <a:lnTo>
                    <a:pt x="298" y="86"/>
                  </a:lnTo>
                  <a:lnTo>
                    <a:pt x="309" y="96"/>
                  </a:lnTo>
                  <a:lnTo>
                    <a:pt x="319" y="108"/>
                  </a:lnTo>
                  <a:lnTo>
                    <a:pt x="327" y="119"/>
                  </a:lnTo>
                  <a:lnTo>
                    <a:pt x="335" y="133"/>
                  </a:lnTo>
                  <a:lnTo>
                    <a:pt x="340" y="146"/>
                  </a:lnTo>
                  <a:lnTo>
                    <a:pt x="345" y="160"/>
                  </a:lnTo>
                  <a:lnTo>
                    <a:pt x="348" y="173"/>
                  </a:lnTo>
                  <a:lnTo>
                    <a:pt x="349" y="188"/>
                  </a:lnTo>
                  <a:lnTo>
                    <a:pt x="350" y="203"/>
                  </a:lnTo>
                  <a:lnTo>
                    <a:pt x="349" y="217"/>
                  </a:lnTo>
                  <a:lnTo>
                    <a:pt x="347" y="231"/>
                  </a:lnTo>
                  <a:lnTo>
                    <a:pt x="343" y="245"/>
                  </a:lnTo>
                  <a:lnTo>
                    <a:pt x="338" y="259"/>
                  </a:lnTo>
                  <a:lnTo>
                    <a:pt x="331" y="272"/>
                  </a:lnTo>
                  <a:lnTo>
                    <a:pt x="323" y="285"/>
                  </a:lnTo>
                  <a:lnTo>
                    <a:pt x="31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2"/>
            <p:cNvSpPr>
              <a:spLocks/>
            </p:cNvSpPr>
            <p:nvPr/>
          </p:nvSpPr>
          <p:spPr bwMode="auto">
            <a:xfrm>
              <a:off x="2771776" y="684213"/>
              <a:ext cx="25400" cy="25400"/>
            </a:xfrm>
            <a:custGeom>
              <a:avLst/>
              <a:gdLst>
                <a:gd name="T0" fmla="*/ 100 w 112"/>
                <a:gd name="T1" fmla="*/ 0 h 113"/>
                <a:gd name="T2" fmla="*/ 89 w 112"/>
                <a:gd name="T3" fmla="*/ 1 h 113"/>
                <a:gd name="T4" fmla="*/ 79 w 112"/>
                <a:gd name="T5" fmla="*/ 2 h 113"/>
                <a:gd name="T6" fmla="*/ 70 w 112"/>
                <a:gd name="T7" fmla="*/ 5 h 113"/>
                <a:gd name="T8" fmla="*/ 61 w 112"/>
                <a:gd name="T9" fmla="*/ 8 h 113"/>
                <a:gd name="T10" fmla="*/ 52 w 112"/>
                <a:gd name="T11" fmla="*/ 12 h 113"/>
                <a:gd name="T12" fmla="*/ 44 w 112"/>
                <a:gd name="T13" fmla="*/ 18 h 113"/>
                <a:gd name="T14" fmla="*/ 36 w 112"/>
                <a:gd name="T15" fmla="*/ 24 h 113"/>
                <a:gd name="T16" fmla="*/ 30 w 112"/>
                <a:gd name="T17" fmla="*/ 29 h 113"/>
                <a:gd name="T18" fmla="*/ 23 w 112"/>
                <a:gd name="T19" fmla="*/ 37 h 113"/>
                <a:gd name="T20" fmla="*/ 17 w 112"/>
                <a:gd name="T21" fmla="*/ 45 h 113"/>
                <a:gd name="T22" fmla="*/ 12 w 112"/>
                <a:gd name="T23" fmla="*/ 53 h 113"/>
                <a:gd name="T24" fmla="*/ 8 w 112"/>
                <a:gd name="T25" fmla="*/ 62 h 113"/>
                <a:gd name="T26" fmla="*/ 5 w 112"/>
                <a:gd name="T27" fmla="*/ 71 h 113"/>
                <a:gd name="T28" fmla="*/ 2 w 112"/>
                <a:gd name="T29" fmla="*/ 80 h 113"/>
                <a:gd name="T30" fmla="*/ 0 w 112"/>
                <a:gd name="T31" fmla="*/ 90 h 113"/>
                <a:gd name="T32" fmla="*/ 0 w 112"/>
                <a:gd name="T33" fmla="*/ 100 h 113"/>
                <a:gd name="T34" fmla="*/ 0 w 112"/>
                <a:gd name="T35" fmla="*/ 106 h 113"/>
                <a:gd name="T36" fmla="*/ 4 w 112"/>
                <a:gd name="T37" fmla="*/ 109 h 113"/>
                <a:gd name="T38" fmla="*/ 7 w 112"/>
                <a:gd name="T39" fmla="*/ 112 h 113"/>
                <a:gd name="T40" fmla="*/ 13 w 112"/>
                <a:gd name="T41" fmla="*/ 113 h 113"/>
                <a:gd name="T42" fmla="*/ 17 w 112"/>
                <a:gd name="T43" fmla="*/ 112 h 113"/>
                <a:gd name="T44" fmla="*/ 21 w 112"/>
                <a:gd name="T45" fmla="*/ 109 h 113"/>
                <a:gd name="T46" fmla="*/ 24 w 112"/>
                <a:gd name="T47" fmla="*/ 106 h 113"/>
                <a:gd name="T48" fmla="*/ 25 w 112"/>
                <a:gd name="T49" fmla="*/ 100 h 113"/>
                <a:gd name="T50" fmla="*/ 25 w 112"/>
                <a:gd name="T51" fmla="*/ 92 h 113"/>
                <a:gd name="T52" fmla="*/ 26 w 112"/>
                <a:gd name="T53" fmla="*/ 86 h 113"/>
                <a:gd name="T54" fmla="*/ 29 w 112"/>
                <a:gd name="T55" fmla="*/ 78 h 113"/>
                <a:gd name="T56" fmla="*/ 31 w 112"/>
                <a:gd name="T57" fmla="*/ 71 h 113"/>
                <a:gd name="T58" fmla="*/ 34 w 112"/>
                <a:gd name="T59" fmla="*/ 64 h 113"/>
                <a:gd name="T60" fmla="*/ 38 w 112"/>
                <a:gd name="T61" fmla="*/ 59 h 113"/>
                <a:gd name="T62" fmla="*/ 42 w 112"/>
                <a:gd name="T63" fmla="*/ 53 h 113"/>
                <a:gd name="T64" fmla="*/ 47 w 112"/>
                <a:gd name="T65" fmla="*/ 47 h 113"/>
                <a:gd name="T66" fmla="*/ 52 w 112"/>
                <a:gd name="T67" fmla="*/ 43 h 113"/>
                <a:gd name="T68" fmla="*/ 58 w 112"/>
                <a:gd name="T69" fmla="*/ 38 h 113"/>
                <a:gd name="T70" fmla="*/ 65 w 112"/>
                <a:gd name="T71" fmla="*/ 35 h 113"/>
                <a:gd name="T72" fmla="*/ 70 w 112"/>
                <a:gd name="T73" fmla="*/ 32 h 113"/>
                <a:gd name="T74" fmla="*/ 78 w 112"/>
                <a:gd name="T75" fmla="*/ 29 h 113"/>
                <a:gd name="T76" fmla="*/ 85 w 112"/>
                <a:gd name="T77" fmla="*/ 27 h 113"/>
                <a:gd name="T78" fmla="*/ 93 w 112"/>
                <a:gd name="T79" fmla="*/ 26 h 113"/>
                <a:gd name="T80" fmla="*/ 100 w 112"/>
                <a:gd name="T81" fmla="*/ 26 h 113"/>
                <a:gd name="T82" fmla="*/ 105 w 112"/>
                <a:gd name="T83" fmla="*/ 25 h 113"/>
                <a:gd name="T84" fmla="*/ 109 w 112"/>
                <a:gd name="T85" fmla="*/ 21 h 113"/>
                <a:gd name="T86" fmla="*/ 112 w 112"/>
                <a:gd name="T87" fmla="*/ 18 h 113"/>
                <a:gd name="T88" fmla="*/ 112 w 112"/>
                <a:gd name="T89" fmla="*/ 12 h 113"/>
                <a:gd name="T90" fmla="*/ 112 w 112"/>
                <a:gd name="T91" fmla="*/ 8 h 113"/>
                <a:gd name="T92" fmla="*/ 109 w 112"/>
                <a:gd name="T93" fmla="*/ 5 h 113"/>
                <a:gd name="T94" fmla="*/ 105 w 112"/>
                <a:gd name="T95" fmla="*/ 1 h 113"/>
                <a:gd name="T96" fmla="*/ 100 w 112"/>
                <a:gd name="T9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3">
                  <a:moveTo>
                    <a:pt x="100" y="0"/>
                  </a:moveTo>
                  <a:lnTo>
                    <a:pt x="89" y="1"/>
                  </a:lnTo>
                  <a:lnTo>
                    <a:pt x="79" y="2"/>
                  </a:lnTo>
                  <a:lnTo>
                    <a:pt x="70" y="5"/>
                  </a:lnTo>
                  <a:lnTo>
                    <a:pt x="61" y="8"/>
                  </a:lnTo>
                  <a:lnTo>
                    <a:pt x="52" y="12"/>
                  </a:lnTo>
                  <a:lnTo>
                    <a:pt x="44" y="18"/>
                  </a:lnTo>
                  <a:lnTo>
                    <a:pt x="36" y="24"/>
                  </a:lnTo>
                  <a:lnTo>
                    <a:pt x="30" y="29"/>
                  </a:lnTo>
                  <a:lnTo>
                    <a:pt x="23" y="37"/>
                  </a:lnTo>
                  <a:lnTo>
                    <a:pt x="17" y="45"/>
                  </a:lnTo>
                  <a:lnTo>
                    <a:pt x="12" y="53"/>
                  </a:lnTo>
                  <a:lnTo>
                    <a:pt x="8" y="62"/>
                  </a:lnTo>
                  <a:lnTo>
                    <a:pt x="5" y="71"/>
                  </a:lnTo>
                  <a:lnTo>
                    <a:pt x="2" y="80"/>
                  </a:lnTo>
                  <a:lnTo>
                    <a:pt x="0" y="90"/>
                  </a:lnTo>
                  <a:lnTo>
                    <a:pt x="0" y="100"/>
                  </a:lnTo>
                  <a:lnTo>
                    <a:pt x="0" y="106"/>
                  </a:lnTo>
                  <a:lnTo>
                    <a:pt x="4" y="109"/>
                  </a:lnTo>
                  <a:lnTo>
                    <a:pt x="7" y="112"/>
                  </a:lnTo>
                  <a:lnTo>
                    <a:pt x="13" y="113"/>
                  </a:lnTo>
                  <a:lnTo>
                    <a:pt x="17" y="112"/>
                  </a:lnTo>
                  <a:lnTo>
                    <a:pt x="21" y="109"/>
                  </a:lnTo>
                  <a:lnTo>
                    <a:pt x="24" y="106"/>
                  </a:lnTo>
                  <a:lnTo>
                    <a:pt x="25" y="100"/>
                  </a:lnTo>
                  <a:lnTo>
                    <a:pt x="25" y="92"/>
                  </a:lnTo>
                  <a:lnTo>
                    <a:pt x="26" y="86"/>
                  </a:lnTo>
                  <a:lnTo>
                    <a:pt x="29" y="78"/>
                  </a:lnTo>
                  <a:lnTo>
                    <a:pt x="31" y="71"/>
                  </a:lnTo>
                  <a:lnTo>
                    <a:pt x="34" y="64"/>
                  </a:lnTo>
                  <a:lnTo>
                    <a:pt x="38" y="59"/>
                  </a:lnTo>
                  <a:lnTo>
                    <a:pt x="42" y="53"/>
                  </a:lnTo>
                  <a:lnTo>
                    <a:pt x="47" y="47"/>
                  </a:lnTo>
                  <a:lnTo>
                    <a:pt x="52" y="43"/>
                  </a:lnTo>
                  <a:lnTo>
                    <a:pt x="58" y="38"/>
                  </a:lnTo>
                  <a:lnTo>
                    <a:pt x="65" y="35"/>
                  </a:lnTo>
                  <a:lnTo>
                    <a:pt x="70" y="32"/>
                  </a:lnTo>
                  <a:lnTo>
                    <a:pt x="78" y="29"/>
                  </a:lnTo>
                  <a:lnTo>
                    <a:pt x="85" y="27"/>
                  </a:lnTo>
                  <a:lnTo>
                    <a:pt x="93" y="26"/>
                  </a:lnTo>
                  <a:lnTo>
                    <a:pt x="100" y="26"/>
                  </a:lnTo>
                  <a:lnTo>
                    <a:pt x="105" y="25"/>
                  </a:lnTo>
                  <a:lnTo>
                    <a:pt x="109" y="21"/>
                  </a:lnTo>
                  <a:lnTo>
                    <a:pt x="112" y="18"/>
                  </a:lnTo>
                  <a:lnTo>
                    <a:pt x="112" y="12"/>
                  </a:lnTo>
                  <a:lnTo>
                    <a:pt x="112" y="8"/>
                  </a:lnTo>
                  <a:lnTo>
                    <a:pt x="109" y="5"/>
                  </a:lnTo>
                  <a:lnTo>
                    <a:pt x="105" y="1"/>
                  </a:lnTo>
                  <a:lnTo>
                    <a:pt x="1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3"/>
            <p:cNvSpPr>
              <a:spLocks noEditPoints="1"/>
            </p:cNvSpPr>
            <p:nvPr/>
          </p:nvSpPr>
          <p:spPr bwMode="auto">
            <a:xfrm>
              <a:off x="2703513" y="622300"/>
              <a:ext cx="180975" cy="152400"/>
            </a:xfrm>
            <a:custGeom>
              <a:avLst/>
              <a:gdLst>
                <a:gd name="T0" fmla="*/ 594 w 800"/>
                <a:gd name="T1" fmla="*/ 48 h 676"/>
                <a:gd name="T2" fmla="*/ 575 w 800"/>
                <a:gd name="T3" fmla="*/ 19 h 676"/>
                <a:gd name="T4" fmla="*/ 547 w 800"/>
                <a:gd name="T5" fmla="*/ 4 h 676"/>
                <a:gd name="T6" fmla="*/ 275 w 800"/>
                <a:gd name="T7" fmla="*/ 0 h 676"/>
                <a:gd name="T8" fmla="*/ 242 w 800"/>
                <a:gd name="T9" fmla="*/ 8 h 676"/>
                <a:gd name="T10" fmla="*/ 217 w 800"/>
                <a:gd name="T11" fmla="*/ 28 h 676"/>
                <a:gd name="T12" fmla="*/ 171 w 800"/>
                <a:gd name="T13" fmla="*/ 133 h 676"/>
                <a:gd name="T14" fmla="*/ 49 w 800"/>
                <a:gd name="T15" fmla="*/ 155 h 676"/>
                <a:gd name="T16" fmla="*/ 27 w 800"/>
                <a:gd name="T17" fmla="*/ 168 h 676"/>
                <a:gd name="T18" fmla="*/ 4 w 800"/>
                <a:gd name="T19" fmla="*/ 200 h 676"/>
                <a:gd name="T20" fmla="*/ 0 w 800"/>
                <a:gd name="T21" fmla="*/ 219 h 676"/>
                <a:gd name="T22" fmla="*/ 0 w 800"/>
                <a:gd name="T23" fmla="*/ 608 h 676"/>
                <a:gd name="T24" fmla="*/ 5 w 800"/>
                <a:gd name="T25" fmla="*/ 630 h 676"/>
                <a:gd name="T26" fmla="*/ 17 w 800"/>
                <a:gd name="T27" fmla="*/ 648 h 676"/>
                <a:gd name="T28" fmla="*/ 32 w 800"/>
                <a:gd name="T29" fmla="*/ 662 h 676"/>
                <a:gd name="T30" fmla="*/ 53 w 800"/>
                <a:gd name="T31" fmla="*/ 673 h 676"/>
                <a:gd name="T32" fmla="*/ 75 w 800"/>
                <a:gd name="T33" fmla="*/ 676 h 676"/>
                <a:gd name="T34" fmla="*/ 741 w 800"/>
                <a:gd name="T35" fmla="*/ 674 h 676"/>
                <a:gd name="T36" fmla="*/ 761 w 800"/>
                <a:gd name="T37" fmla="*/ 667 h 676"/>
                <a:gd name="T38" fmla="*/ 778 w 800"/>
                <a:gd name="T39" fmla="*/ 653 h 676"/>
                <a:gd name="T40" fmla="*/ 791 w 800"/>
                <a:gd name="T41" fmla="*/ 637 h 676"/>
                <a:gd name="T42" fmla="*/ 798 w 800"/>
                <a:gd name="T43" fmla="*/ 615 h 676"/>
                <a:gd name="T44" fmla="*/ 800 w 800"/>
                <a:gd name="T45" fmla="*/ 225 h 676"/>
                <a:gd name="T46" fmla="*/ 797 w 800"/>
                <a:gd name="T47" fmla="*/ 205 h 676"/>
                <a:gd name="T48" fmla="*/ 782 w 800"/>
                <a:gd name="T49" fmla="*/ 177 h 676"/>
                <a:gd name="T50" fmla="*/ 757 w 800"/>
                <a:gd name="T51" fmla="*/ 157 h 676"/>
                <a:gd name="T52" fmla="*/ 737 w 800"/>
                <a:gd name="T53" fmla="*/ 151 h 676"/>
                <a:gd name="T54" fmla="*/ 749 w 800"/>
                <a:gd name="T55" fmla="*/ 611 h 676"/>
                <a:gd name="T56" fmla="*/ 740 w 800"/>
                <a:gd name="T57" fmla="*/ 622 h 676"/>
                <a:gd name="T58" fmla="*/ 725 w 800"/>
                <a:gd name="T59" fmla="*/ 625 h 676"/>
                <a:gd name="T60" fmla="*/ 65 w 800"/>
                <a:gd name="T61" fmla="*/ 624 h 676"/>
                <a:gd name="T62" fmla="*/ 54 w 800"/>
                <a:gd name="T63" fmla="*/ 615 h 676"/>
                <a:gd name="T64" fmla="*/ 49 w 800"/>
                <a:gd name="T65" fmla="*/ 600 h 676"/>
                <a:gd name="T66" fmla="*/ 52 w 800"/>
                <a:gd name="T67" fmla="*/ 216 h 676"/>
                <a:gd name="T68" fmla="*/ 58 w 800"/>
                <a:gd name="T69" fmla="*/ 206 h 676"/>
                <a:gd name="T70" fmla="*/ 71 w 800"/>
                <a:gd name="T71" fmla="*/ 201 h 676"/>
                <a:gd name="T72" fmla="*/ 255 w 800"/>
                <a:gd name="T73" fmla="*/ 60 h 676"/>
                <a:gd name="T74" fmla="*/ 275 w 800"/>
                <a:gd name="T75" fmla="*/ 50 h 676"/>
                <a:gd name="T76" fmla="*/ 539 w 800"/>
                <a:gd name="T77" fmla="*/ 54 h 676"/>
                <a:gd name="T78" fmla="*/ 593 w 800"/>
                <a:gd name="T79" fmla="*/ 178 h 676"/>
                <a:gd name="T80" fmla="*/ 737 w 800"/>
                <a:gd name="T81" fmla="*/ 204 h 676"/>
                <a:gd name="T82" fmla="*/ 746 w 800"/>
                <a:gd name="T83" fmla="*/ 213 h 676"/>
                <a:gd name="T84" fmla="*/ 750 w 800"/>
                <a:gd name="T85" fmla="*/ 225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0" h="676">
                  <a:moveTo>
                    <a:pt x="737" y="151"/>
                  </a:moveTo>
                  <a:lnTo>
                    <a:pt x="629" y="133"/>
                  </a:lnTo>
                  <a:lnTo>
                    <a:pt x="594" y="48"/>
                  </a:lnTo>
                  <a:lnTo>
                    <a:pt x="590" y="37"/>
                  </a:lnTo>
                  <a:lnTo>
                    <a:pt x="583" y="28"/>
                  </a:lnTo>
                  <a:lnTo>
                    <a:pt x="575" y="19"/>
                  </a:lnTo>
                  <a:lnTo>
                    <a:pt x="567" y="13"/>
                  </a:lnTo>
                  <a:lnTo>
                    <a:pt x="557" y="8"/>
                  </a:lnTo>
                  <a:lnTo>
                    <a:pt x="547" y="4"/>
                  </a:lnTo>
                  <a:lnTo>
                    <a:pt x="537" y="1"/>
                  </a:lnTo>
                  <a:lnTo>
                    <a:pt x="525" y="0"/>
                  </a:lnTo>
                  <a:lnTo>
                    <a:pt x="275" y="0"/>
                  </a:lnTo>
                  <a:lnTo>
                    <a:pt x="263" y="1"/>
                  </a:lnTo>
                  <a:lnTo>
                    <a:pt x="253" y="4"/>
                  </a:lnTo>
                  <a:lnTo>
                    <a:pt x="242" y="8"/>
                  </a:lnTo>
                  <a:lnTo>
                    <a:pt x="233" y="13"/>
                  </a:lnTo>
                  <a:lnTo>
                    <a:pt x="224" y="19"/>
                  </a:lnTo>
                  <a:lnTo>
                    <a:pt x="217" y="28"/>
                  </a:lnTo>
                  <a:lnTo>
                    <a:pt x="210" y="37"/>
                  </a:lnTo>
                  <a:lnTo>
                    <a:pt x="205" y="48"/>
                  </a:lnTo>
                  <a:lnTo>
                    <a:pt x="171" y="133"/>
                  </a:lnTo>
                  <a:lnTo>
                    <a:pt x="63" y="151"/>
                  </a:lnTo>
                  <a:lnTo>
                    <a:pt x="56" y="152"/>
                  </a:lnTo>
                  <a:lnTo>
                    <a:pt x="49" y="155"/>
                  </a:lnTo>
                  <a:lnTo>
                    <a:pt x="44" y="157"/>
                  </a:lnTo>
                  <a:lnTo>
                    <a:pt x="37" y="160"/>
                  </a:lnTo>
                  <a:lnTo>
                    <a:pt x="27" y="168"/>
                  </a:lnTo>
                  <a:lnTo>
                    <a:pt x="18" y="177"/>
                  </a:lnTo>
                  <a:lnTo>
                    <a:pt x="10" y="187"/>
                  </a:lnTo>
                  <a:lnTo>
                    <a:pt x="4" y="200"/>
                  </a:lnTo>
                  <a:lnTo>
                    <a:pt x="2" y="205"/>
                  </a:lnTo>
                  <a:lnTo>
                    <a:pt x="1" y="212"/>
                  </a:lnTo>
                  <a:lnTo>
                    <a:pt x="0" y="219"/>
                  </a:lnTo>
                  <a:lnTo>
                    <a:pt x="0" y="225"/>
                  </a:lnTo>
                  <a:lnTo>
                    <a:pt x="0" y="600"/>
                  </a:lnTo>
                  <a:lnTo>
                    <a:pt x="0" y="608"/>
                  </a:lnTo>
                  <a:lnTo>
                    <a:pt x="1" y="615"/>
                  </a:lnTo>
                  <a:lnTo>
                    <a:pt x="3" y="623"/>
                  </a:lnTo>
                  <a:lnTo>
                    <a:pt x="5" y="630"/>
                  </a:lnTo>
                  <a:lnTo>
                    <a:pt x="9" y="637"/>
                  </a:lnTo>
                  <a:lnTo>
                    <a:pt x="12" y="642"/>
                  </a:lnTo>
                  <a:lnTo>
                    <a:pt x="17" y="648"/>
                  </a:lnTo>
                  <a:lnTo>
                    <a:pt x="22" y="653"/>
                  </a:lnTo>
                  <a:lnTo>
                    <a:pt x="27" y="659"/>
                  </a:lnTo>
                  <a:lnTo>
                    <a:pt x="32" y="662"/>
                  </a:lnTo>
                  <a:lnTo>
                    <a:pt x="39" y="667"/>
                  </a:lnTo>
                  <a:lnTo>
                    <a:pt x="46" y="670"/>
                  </a:lnTo>
                  <a:lnTo>
                    <a:pt x="53" y="673"/>
                  </a:lnTo>
                  <a:lnTo>
                    <a:pt x="59" y="674"/>
                  </a:lnTo>
                  <a:lnTo>
                    <a:pt x="67" y="675"/>
                  </a:lnTo>
                  <a:lnTo>
                    <a:pt x="75" y="676"/>
                  </a:lnTo>
                  <a:lnTo>
                    <a:pt x="725" y="676"/>
                  </a:lnTo>
                  <a:lnTo>
                    <a:pt x="733" y="675"/>
                  </a:lnTo>
                  <a:lnTo>
                    <a:pt x="741" y="674"/>
                  </a:lnTo>
                  <a:lnTo>
                    <a:pt x="748" y="673"/>
                  </a:lnTo>
                  <a:lnTo>
                    <a:pt x="754" y="670"/>
                  </a:lnTo>
                  <a:lnTo>
                    <a:pt x="761" y="667"/>
                  </a:lnTo>
                  <a:lnTo>
                    <a:pt x="767" y="662"/>
                  </a:lnTo>
                  <a:lnTo>
                    <a:pt x="773" y="659"/>
                  </a:lnTo>
                  <a:lnTo>
                    <a:pt x="778" y="653"/>
                  </a:lnTo>
                  <a:lnTo>
                    <a:pt x="784" y="648"/>
                  </a:lnTo>
                  <a:lnTo>
                    <a:pt x="787" y="642"/>
                  </a:lnTo>
                  <a:lnTo>
                    <a:pt x="791" y="637"/>
                  </a:lnTo>
                  <a:lnTo>
                    <a:pt x="795" y="630"/>
                  </a:lnTo>
                  <a:lnTo>
                    <a:pt x="797" y="623"/>
                  </a:lnTo>
                  <a:lnTo>
                    <a:pt x="798" y="615"/>
                  </a:lnTo>
                  <a:lnTo>
                    <a:pt x="799" y="608"/>
                  </a:lnTo>
                  <a:lnTo>
                    <a:pt x="800" y="600"/>
                  </a:lnTo>
                  <a:lnTo>
                    <a:pt x="800" y="225"/>
                  </a:lnTo>
                  <a:lnTo>
                    <a:pt x="800" y="219"/>
                  </a:lnTo>
                  <a:lnTo>
                    <a:pt x="799" y="212"/>
                  </a:lnTo>
                  <a:lnTo>
                    <a:pt x="797" y="205"/>
                  </a:lnTo>
                  <a:lnTo>
                    <a:pt x="796" y="200"/>
                  </a:lnTo>
                  <a:lnTo>
                    <a:pt x="790" y="187"/>
                  </a:lnTo>
                  <a:lnTo>
                    <a:pt x="782" y="177"/>
                  </a:lnTo>
                  <a:lnTo>
                    <a:pt x="773" y="168"/>
                  </a:lnTo>
                  <a:lnTo>
                    <a:pt x="762" y="160"/>
                  </a:lnTo>
                  <a:lnTo>
                    <a:pt x="757" y="157"/>
                  </a:lnTo>
                  <a:lnTo>
                    <a:pt x="751" y="155"/>
                  </a:lnTo>
                  <a:lnTo>
                    <a:pt x="744" y="152"/>
                  </a:lnTo>
                  <a:lnTo>
                    <a:pt x="737" y="151"/>
                  </a:lnTo>
                  <a:close/>
                  <a:moveTo>
                    <a:pt x="750" y="600"/>
                  </a:moveTo>
                  <a:lnTo>
                    <a:pt x="750" y="606"/>
                  </a:lnTo>
                  <a:lnTo>
                    <a:pt x="749" y="611"/>
                  </a:lnTo>
                  <a:lnTo>
                    <a:pt x="746" y="615"/>
                  </a:lnTo>
                  <a:lnTo>
                    <a:pt x="743" y="618"/>
                  </a:lnTo>
                  <a:lnTo>
                    <a:pt x="740" y="622"/>
                  </a:lnTo>
                  <a:lnTo>
                    <a:pt x="735" y="624"/>
                  </a:lnTo>
                  <a:lnTo>
                    <a:pt x="731" y="625"/>
                  </a:lnTo>
                  <a:lnTo>
                    <a:pt x="725" y="625"/>
                  </a:lnTo>
                  <a:lnTo>
                    <a:pt x="75" y="625"/>
                  </a:lnTo>
                  <a:lnTo>
                    <a:pt x="70" y="625"/>
                  </a:lnTo>
                  <a:lnTo>
                    <a:pt x="65" y="624"/>
                  </a:lnTo>
                  <a:lnTo>
                    <a:pt x="61" y="622"/>
                  </a:lnTo>
                  <a:lnTo>
                    <a:pt x="57" y="618"/>
                  </a:lnTo>
                  <a:lnTo>
                    <a:pt x="54" y="615"/>
                  </a:lnTo>
                  <a:lnTo>
                    <a:pt x="52" y="611"/>
                  </a:lnTo>
                  <a:lnTo>
                    <a:pt x="50" y="606"/>
                  </a:lnTo>
                  <a:lnTo>
                    <a:pt x="49" y="600"/>
                  </a:lnTo>
                  <a:lnTo>
                    <a:pt x="49" y="225"/>
                  </a:lnTo>
                  <a:lnTo>
                    <a:pt x="50" y="221"/>
                  </a:lnTo>
                  <a:lnTo>
                    <a:pt x="52" y="216"/>
                  </a:lnTo>
                  <a:lnTo>
                    <a:pt x="53" y="213"/>
                  </a:lnTo>
                  <a:lnTo>
                    <a:pt x="56" y="210"/>
                  </a:lnTo>
                  <a:lnTo>
                    <a:pt x="58" y="206"/>
                  </a:lnTo>
                  <a:lnTo>
                    <a:pt x="63" y="204"/>
                  </a:lnTo>
                  <a:lnTo>
                    <a:pt x="66" y="202"/>
                  </a:lnTo>
                  <a:lnTo>
                    <a:pt x="71" y="201"/>
                  </a:lnTo>
                  <a:lnTo>
                    <a:pt x="207" y="178"/>
                  </a:lnTo>
                  <a:lnTo>
                    <a:pt x="252" y="66"/>
                  </a:lnTo>
                  <a:lnTo>
                    <a:pt x="255" y="60"/>
                  </a:lnTo>
                  <a:lnTo>
                    <a:pt x="261" y="54"/>
                  </a:lnTo>
                  <a:lnTo>
                    <a:pt x="268" y="51"/>
                  </a:lnTo>
                  <a:lnTo>
                    <a:pt x="275" y="50"/>
                  </a:lnTo>
                  <a:lnTo>
                    <a:pt x="525" y="50"/>
                  </a:lnTo>
                  <a:lnTo>
                    <a:pt x="532" y="51"/>
                  </a:lnTo>
                  <a:lnTo>
                    <a:pt x="539" y="54"/>
                  </a:lnTo>
                  <a:lnTo>
                    <a:pt x="545" y="60"/>
                  </a:lnTo>
                  <a:lnTo>
                    <a:pt x="548" y="66"/>
                  </a:lnTo>
                  <a:lnTo>
                    <a:pt x="593" y="178"/>
                  </a:lnTo>
                  <a:lnTo>
                    <a:pt x="730" y="201"/>
                  </a:lnTo>
                  <a:lnTo>
                    <a:pt x="734" y="202"/>
                  </a:lnTo>
                  <a:lnTo>
                    <a:pt x="737" y="204"/>
                  </a:lnTo>
                  <a:lnTo>
                    <a:pt x="741" y="206"/>
                  </a:lnTo>
                  <a:lnTo>
                    <a:pt x="744" y="210"/>
                  </a:lnTo>
                  <a:lnTo>
                    <a:pt x="746" y="213"/>
                  </a:lnTo>
                  <a:lnTo>
                    <a:pt x="749" y="216"/>
                  </a:lnTo>
                  <a:lnTo>
                    <a:pt x="750" y="221"/>
                  </a:lnTo>
                  <a:lnTo>
                    <a:pt x="750" y="225"/>
                  </a:lnTo>
                  <a:lnTo>
                    <a:pt x="750" y="6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5" name="Group 44"/>
          <p:cNvGrpSpPr/>
          <p:nvPr userDrawn="1"/>
        </p:nvGrpSpPr>
        <p:grpSpPr>
          <a:xfrm>
            <a:off x="5519586" y="3912043"/>
            <a:ext cx="314471" cy="317227"/>
            <a:chOff x="846138" y="2649538"/>
            <a:chExt cx="180976" cy="182562"/>
          </a:xfrm>
          <a:solidFill>
            <a:schemeClr val="bg1"/>
          </a:solidFill>
        </p:grpSpPr>
        <p:sp>
          <p:nvSpPr>
            <p:cNvPr id="46" name="Freeform 35"/>
            <p:cNvSpPr>
              <a:spLocks noEditPoints="1"/>
            </p:cNvSpPr>
            <p:nvPr/>
          </p:nvSpPr>
          <p:spPr bwMode="auto">
            <a:xfrm>
              <a:off x="846138" y="2667000"/>
              <a:ext cx="165100" cy="165100"/>
            </a:xfrm>
            <a:custGeom>
              <a:avLst/>
              <a:gdLst>
                <a:gd name="T0" fmla="*/ 508 w 728"/>
                <a:gd name="T1" fmla="*/ 11 h 726"/>
                <a:gd name="T2" fmla="*/ 491 w 728"/>
                <a:gd name="T3" fmla="*/ 4 h 726"/>
                <a:gd name="T4" fmla="*/ 473 w 728"/>
                <a:gd name="T5" fmla="*/ 0 h 726"/>
                <a:gd name="T6" fmla="*/ 455 w 728"/>
                <a:gd name="T7" fmla="*/ 4 h 726"/>
                <a:gd name="T8" fmla="*/ 438 w 728"/>
                <a:gd name="T9" fmla="*/ 12 h 726"/>
                <a:gd name="T10" fmla="*/ 393 w 728"/>
                <a:gd name="T11" fmla="*/ 54 h 726"/>
                <a:gd name="T12" fmla="*/ 383 w 728"/>
                <a:gd name="T13" fmla="*/ 69 h 726"/>
                <a:gd name="T14" fmla="*/ 376 w 728"/>
                <a:gd name="T15" fmla="*/ 86 h 726"/>
                <a:gd name="T16" fmla="*/ 376 w 728"/>
                <a:gd name="T17" fmla="*/ 107 h 726"/>
                <a:gd name="T18" fmla="*/ 384 w 728"/>
                <a:gd name="T19" fmla="*/ 131 h 726"/>
                <a:gd name="T20" fmla="*/ 29 w 728"/>
                <a:gd name="T21" fmla="*/ 276 h 726"/>
                <a:gd name="T22" fmla="*/ 11 w 728"/>
                <a:gd name="T23" fmla="*/ 297 h 726"/>
                <a:gd name="T24" fmla="*/ 1 w 728"/>
                <a:gd name="T25" fmla="*/ 322 h 726"/>
                <a:gd name="T26" fmla="*/ 1 w 728"/>
                <a:gd name="T27" fmla="*/ 349 h 726"/>
                <a:gd name="T28" fmla="*/ 10 w 728"/>
                <a:gd name="T29" fmla="*/ 374 h 726"/>
                <a:gd name="T30" fmla="*/ 340 w 728"/>
                <a:gd name="T31" fmla="*/ 704 h 726"/>
                <a:gd name="T32" fmla="*/ 357 w 728"/>
                <a:gd name="T33" fmla="*/ 717 h 726"/>
                <a:gd name="T34" fmla="*/ 377 w 728"/>
                <a:gd name="T35" fmla="*/ 724 h 726"/>
                <a:gd name="T36" fmla="*/ 392 w 728"/>
                <a:gd name="T37" fmla="*/ 726 h 726"/>
                <a:gd name="T38" fmla="*/ 408 w 728"/>
                <a:gd name="T39" fmla="*/ 724 h 726"/>
                <a:gd name="T40" fmla="*/ 434 w 728"/>
                <a:gd name="T41" fmla="*/ 714 h 726"/>
                <a:gd name="T42" fmla="*/ 453 w 728"/>
                <a:gd name="T43" fmla="*/ 695 h 726"/>
                <a:gd name="T44" fmla="*/ 596 w 728"/>
                <a:gd name="T45" fmla="*/ 344 h 726"/>
                <a:gd name="T46" fmla="*/ 621 w 728"/>
                <a:gd name="T47" fmla="*/ 354 h 726"/>
                <a:gd name="T48" fmla="*/ 643 w 728"/>
                <a:gd name="T49" fmla="*/ 353 h 726"/>
                <a:gd name="T50" fmla="*/ 660 w 728"/>
                <a:gd name="T51" fmla="*/ 347 h 726"/>
                <a:gd name="T52" fmla="*/ 674 w 728"/>
                <a:gd name="T53" fmla="*/ 336 h 726"/>
                <a:gd name="T54" fmla="*/ 718 w 728"/>
                <a:gd name="T55" fmla="*/ 291 h 726"/>
                <a:gd name="T56" fmla="*/ 726 w 728"/>
                <a:gd name="T57" fmla="*/ 275 h 726"/>
                <a:gd name="T58" fmla="*/ 728 w 728"/>
                <a:gd name="T59" fmla="*/ 256 h 726"/>
                <a:gd name="T60" fmla="*/ 726 w 728"/>
                <a:gd name="T61" fmla="*/ 238 h 726"/>
                <a:gd name="T62" fmla="*/ 718 w 728"/>
                <a:gd name="T63" fmla="*/ 222 h 726"/>
                <a:gd name="T64" fmla="*/ 517 w 728"/>
                <a:gd name="T65" fmla="*/ 18 h 726"/>
                <a:gd name="T66" fmla="*/ 408 w 728"/>
                <a:gd name="T67" fmla="*/ 670 h 726"/>
                <a:gd name="T68" fmla="*/ 395 w 728"/>
                <a:gd name="T69" fmla="*/ 676 h 726"/>
                <a:gd name="T70" fmla="*/ 383 w 728"/>
                <a:gd name="T71" fmla="*/ 674 h 726"/>
                <a:gd name="T72" fmla="*/ 57 w 728"/>
                <a:gd name="T73" fmla="*/ 354 h 726"/>
                <a:gd name="T74" fmla="*/ 49 w 728"/>
                <a:gd name="T75" fmla="*/ 337 h 726"/>
                <a:gd name="T76" fmla="*/ 55 w 728"/>
                <a:gd name="T77" fmla="*/ 320 h 726"/>
                <a:gd name="T78" fmla="*/ 220 w 728"/>
                <a:gd name="T79" fmla="*/ 250 h 726"/>
                <a:gd name="T80" fmla="*/ 279 w 728"/>
                <a:gd name="T81" fmla="*/ 265 h 726"/>
                <a:gd name="T82" fmla="*/ 377 w 728"/>
                <a:gd name="T83" fmla="*/ 279 h 726"/>
                <a:gd name="T84" fmla="*/ 437 w 728"/>
                <a:gd name="T85" fmla="*/ 295 h 726"/>
                <a:gd name="T86" fmla="*/ 495 w 728"/>
                <a:gd name="T87" fmla="*/ 328 h 726"/>
                <a:gd name="T88" fmla="*/ 524 w 728"/>
                <a:gd name="T89" fmla="*/ 354 h 726"/>
                <a:gd name="T90" fmla="*/ 674 w 728"/>
                <a:gd name="T91" fmla="*/ 265 h 726"/>
                <a:gd name="T92" fmla="*/ 630 w 728"/>
                <a:gd name="T93" fmla="*/ 304 h 726"/>
                <a:gd name="T94" fmla="*/ 577 w 728"/>
                <a:gd name="T95" fmla="*/ 256 h 726"/>
                <a:gd name="T96" fmla="*/ 530 w 728"/>
                <a:gd name="T97" fmla="*/ 326 h 726"/>
                <a:gd name="T98" fmla="*/ 488 w 728"/>
                <a:gd name="T99" fmla="*/ 293 h 726"/>
                <a:gd name="T100" fmla="*/ 446 w 728"/>
                <a:gd name="T101" fmla="*/ 272 h 726"/>
                <a:gd name="T102" fmla="*/ 377 w 728"/>
                <a:gd name="T103" fmla="*/ 253 h 726"/>
                <a:gd name="T104" fmla="*/ 307 w 728"/>
                <a:gd name="T105" fmla="*/ 244 h 726"/>
                <a:gd name="T106" fmla="*/ 259 w 728"/>
                <a:gd name="T107" fmla="*/ 236 h 726"/>
                <a:gd name="T108" fmla="*/ 425 w 728"/>
                <a:gd name="T109" fmla="*/ 103 h 726"/>
                <a:gd name="T110" fmla="*/ 429 w 728"/>
                <a:gd name="T111" fmla="*/ 89 h 726"/>
                <a:gd name="T112" fmla="*/ 473 w 728"/>
                <a:gd name="T113" fmla="*/ 51 h 726"/>
                <a:gd name="T114" fmla="*/ 674 w 728"/>
                <a:gd name="T115" fmla="*/ 247 h 726"/>
                <a:gd name="T116" fmla="*/ 678 w 728"/>
                <a:gd name="T117" fmla="*/ 262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8" h="726">
                  <a:moveTo>
                    <a:pt x="517" y="18"/>
                  </a:moveTo>
                  <a:lnTo>
                    <a:pt x="512" y="15"/>
                  </a:lnTo>
                  <a:lnTo>
                    <a:pt x="508" y="11"/>
                  </a:lnTo>
                  <a:lnTo>
                    <a:pt x="502" y="8"/>
                  </a:lnTo>
                  <a:lnTo>
                    <a:pt x="496" y="5"/>
                  </a:lnTo>
                  <a:lnTo>
                    <a:pt x="491" y="4"/>
                  </a:lnTo>
                  <a:lnTo>
                    <a:pt x="485" y="2"/>
                  </a:lnTo>
                  <a:lnTo>
                    <a:pt x="478" y="0"/>
                  </a:lnTo>
                  <a:lnTo>
                    <a:pt x="473" y="0"/>
                  </a:lnTo>
                  <a:lnTo>
                    <a:pt x="466" y="0"/>
                  </a:lnTo>
                  <a:lnTo>
                    <a:pt x="460" y="2"/>
                  </a:lnTo>
                  <a:lnTo>
                    <a:pt x="455" y="4"/>
                  </a:lnTo>
                  <a:lnTo>
                    <a:pt x="449" y="5"/>
                  </a:lnTo>
                  <a:lnTo>
                    <a:pt x="443" y="8"/>
                  </a:lnTo>
                  <a:lnTo>
                    <a:pt x="438" y="12"/>
                  </a:lnTo>
                  <a:lnTo>
                    <a:pt x="433" y="15"/>
                  </a:lnTo>
                  <a:lnTo>
                    <a:pt x="429" y="20"/>
                  </a:lnTo>
                  <a:lnTo>
                    <a:pt x="393" y="54"/>
                  </a:lnTo>
                  <a:lnTo>
                    <a:pt x="389" y="59"/>
                  </a:lnTo>
                  <a:lnTo>
                    <a:pt x="385" y="63"/>
                  </a:lnTo>
                  <a:lnTo>
                    <a:pt x="383" y="69"/>
                  </a:lnTo>
                  <a:lnTo>
                    <a:pt x="379" y="75"/>
                  </a:lnTo>
                  <a:lnTo>
                    <a:pt x="377" y="80"/>
                  </a:lnTo>
                  <a:lnTo>
                    <a:pt x="376" y="86"/>
                  </a:lnTo>
                  <a:lnTo>
                    <a:pt x="375" y="93"/>
                  </a:lnTo>
                  <a:lnTo>
                    <a:pt x="375" y="98"/>
                  </a:lnTo>
                  <a:lnTo>
                    <a:pt x="376" y="107"/>
                  </a:lnTo>
                  <a:lnTo>
                    <a:pt x="377" y="115"/>
                  </a:lnTo>
                  <a:lnTo>
                    <a:pt x="380" y="124"/>
                  </a:lnTo>
                  <a:lnTo>
                    <a:pt x="384" y="131"/>
                  </a:lnTo>
                  <a:lnTo>
                    <a:pt x="45" y="267"/>
                  </a:lnTo>
                  <a:lnTo>
                    <a:pt x="36" y="272"/>
                  </a:lnTo>
                  <a:lnTo>
                    <a:pt x="29" y="276"/>
                  </a:lnTo>
                  <a:lnTo>
                    <a:pt x="22" y="283"/>
                  </a:lnTo>
                  <a:lnTo>
                    <a:pt x="15" y="290"/>
                  </a:lnTo>
                  <a:lnTo>
                    <a:pt x="11" y="297"/>
                  </a:lnTo>
                  <a:lnTo>
                    <a:pt x="6" y="304"/>
                  </a:lnTo>
                  <a:lnTo>
                    <a:pt x="3" y="313"/>
                  </a:lnTo>
                  <a:lnTo>
                    <a:pt x="1" y="322"/>
                  </a:lnTo>
                  <a:lnTo>
                    <a:pt x="0" y="331"/>
                  </a:lnTo>
                  <a:lnTo>
                    <a:pt x="0" y="340"/>
                  </a:lnTo>
                  <a:lnTo>
                    <a:pt x="1" y="349"/>
                  </a:lnTo>
                  <a:lnTo>
                    <a:pt x="3" y="358"/>
                  </a:lnTo>
                  <a:lnTo>
                    <a:pt x="6" y="366"/>
                  </a:lnTo>
                  <a:lnTo>
                    <a:pt x="10" y="374"/>
                  </a:lnTo>
                  <a:lnTo>
                    <a:pt x="15" y="382"/>
                  </a:lnTo>
                  <a:lnTo>
                    <a:pt x="22" y="389"/>
                  </a:lnTo>
                  <a:lnTo>
                    <a:pt x="340" y="704"/>
                  </a:lnTo>
                  <a:lnTo>
                    <a:pt x="345" y="709"/>
                  </a:lnTo>
                  <a:lnTo>
                    <a:pt x="351" y="713"/>
                  </a:lnTo>
                  <a:lnTo>
                    <a:pt x="357" y="717"/>
                  </a:lnTo>
                  <a:lnTo>
                    <a:pt x="363" y="720"/>
                  </a:lnTo>
                  <a:lnTo>
                    <a:pt x="370" y="722"/>
                  </a:lnTo>
                  <a:lnTo>
                    <a:pt x="377" y="724"/>
                  </a:lnTo>
                  <a:lnTo>
                    <a:pt x="384" y="726"/>
                  </a:lnTo>
                  <a:lnTo>
                    <a:pt x="390" y="726"/>
                  </a:lnTo>
                  <a:lnTo>
                    <a:pt x="392" y="726"/>
                  </a:lnTo>
                  <a:lnTo>
                    <a:pt x="393" y="726"/>
                  </a:lnTo>
                  <a:lnTo>
                    <a:pt x="401" y="726"/>
                  </a:lnTo>
                  <a:lnTo>
                    <a:pt x="408" y="724"/>
                  </a:lnTo>
                  <a:lnTo>
                    <a:pt x="417" y="722"/>
                  </a:lnTo>
                  <a:lnTo>
                    <a:pt x="425" y="719"/>
                  </a:lnTo>
                  <a:lnTo>
                    <a:pt x="434" y="714"/>
                  </a:lnTo>
                  <a:lnTo>
                    <a:pt x="441" y="709"/>
                  </a:lnTo>
                  <a:lnTo>
                    <a:pt x="448" y="702"/>
                  </a:lnTo>
                  <a:lnTo>
                    <a:pt x="453" y="695"/>
                  </a:lnTo>
                  <a:lnTo>
                    <a:pt x="459" y="687"/>
                  </a:lnTo>
                  <a:lnTo>
                    <a:pt x="462" y="678"/>
                  </a:lnTo>
                  <a:lnTo>
                    <a:pt x="596" y="344"/>
                  </a:lnTo>
                  <a:lnTo>
                    <a:pt x="604" y="348"/>
                  </a:lnTo>
                  <a:lnTo>
                    <a:pt x="612" y="352"/>
                  </a:lnTo>
                  <a:lnTo>
                    <a:pt x="621" y="354"/>
                  </a:lnTo>
                  <a:lnTo>
                    <a:pt x="630" y="354"/>
                  </a:lnTo>
                  <a:lnTo>
                    <a:pt x="637" y="354"/>
                  </a:lnTo>
                  <a:lnTo>
                    <a:pt x="643" y="353"/>
                  </a:lnTo>
                  <a:lnTo>
                    <a:pt x="648" y="352"/>
                  </a:lnTo>
                  <a:lnTo>
                    <a:pt x="654" y="349"/>
                  </a:lnTo>
                  <a:lnTo>
                    <a:pt x="660" y="347"/>
                  </a:lnTo>
                  <a:lnTo>
                    <a:pt x="665" y="344"/>
                  </a:lnTo>
                  <a:lnTo>
                    <a:pt x="670" y="340"/>
                  </a:lnTo>
                  <a:lnTo>
                    <a:pt x="674" y="336"/>
                  </a:lnTo>
                  <a:lnTo>
                    <a:pt x="710" y="301"/>
                  </a:lnTo>
                  <a:lnTo>
                    <a:pt x="714" y="297"/>
                  </a:lnTo>
                  <a:lnTo>
                    <a:pt x="718" y="291"/>
                  </a:lnTo>
                  <a:lnTo>
                    <a:pt x="720" y="286"/>
                  </a:lnTo>
                  <a:lnTo>
                    <a:pt x="724" y="281"/>
                  </a:lnTo>
                  <a:lnTo>
                    <a:pt x="726" y="275"/>
                  </a:lnTo>
                  <a:lnTo>
                    <a:pt x="727" y="268"/>
                  </a:lnTo>
                  <a:lnTo>
                    <a:pt x="728" y="263"/>
                  </a:lnTo>
                  <a:lnTo>
                    <a:pt x="728" y="256"/>
                  </a:lnTo>
                  <a:lnTo>
                    <a:pt x="728" y="250"/>
                  </a:lnTo>
                  <a:lnTo>
                    <a:pt x="727" y="244"/>
                  </a:lnTo>
                  <a:lnTo>
                    <a:pt x="726" y="238"/>
                  </a:lnTo>
                  <a:lnTo>
                    <a:pt x="724" y="232"/>
                  </a:lnTo>
                  <a:lnTo>
                    <a:pt x="721" y="227"/>
                  </a:lnTo>
                  <a:lnTo>
                    <a:pt x="718" y="222"/>
                  </a:lnTo>
                  <a:lnTo>
                    <a:pt x="715" y="217"/>
                  </a:lnTo>
                  <a:lnTo>
                    <a:pt x="710" y="212"/>
                  </a:lnTo>
                  <a:lnTo>
                    <a:pt x="517" y="18"/>
                  </a:lnTo>
                  <a:close/>
                  <a:moveTo>
                    <a:pt x="416" y="660"/>
                  </a:moveTo>
                  <a:lnTo>
                    <a:pt x="413" y="666"/>
                  </a:lnTo>
                  <a:lnTo>
                    <a:pt x="408" y="670"/>
                  </a:lnTo>
                  <a:lnTo>
                    <a:pt x="404" y="674"/>
                  </a:lnTo>
                  <a:lnTo>
                    <a:pt x="398" y="676"/>
                  </a:lnTo>
                  <a:lnTo>
                    <a:pt x="395" y="676"/>
                  </a:lnTo>
                  <a:lnTo>
                    <a:pt x="393" y="676"/>
                  </a:lnTo>
                  <a:lnTo>
                    <a:pt x="387" y="675"/>
                  </a:lnTo>
                  <a:lnTo>
                    <a:pt x="383" y="674"/>
                  </a:lnTo>
                  <a:lnTo>
                    <a:pt x="379" y="672"/>
                  </a:lnTo>
                  <a:lnTo>
                    <a:pt x="375" y="668"/>
                  </a:lnTo>
                  <a:lnTo>
                    <a:pt x="57" y="354"/>
                  </a:lnTo>
                  <a:lnTo>
                    <a:pt x="53" y="349"/>
                  </a:lnTo>
                  <a:lnTo>
                    <a:pt x="50" y="344"/>
                  </a:lnTo>
                  <a:lnTo>
                    <a:pt x="49" y="337"/>
                  </a:lnTo>
                  <a:lnTo>
                    <a:pt x="50" y="331"/>
                  </a:lnTo>
                  <a:lnTo>
                    <a:pt x="51" y="326"/>
                  </a:lnTo>
                  <a:lnTo>
                    <a:pt x="55" y="320"/>
                  </a:lnTo>
                  <a:lnTo>
                    <a:pt x="59" y="317"/>
                  </a:lnTo>
                  <a:lnTo>
                    <a:pt x="65" y="313"/>
                  </a:lnTo>
                  <a:lnTo>
                    <a:pt x="220" y="250"/>
                  </a:lnTo>
                  <a:lnTo>
                    <a:pt x="239" y="257"/>
                  </a:lnTo>
                  <a:lnTo>
                    <a:pt x="260" y="262"/>
                  </a:lnTo>
                  <a:lnTo>
                    <a:pt x="279" y="265"/>
                  </a:lnTo>
                  <a:lnTo>
                    <a:pt x="298" y="267"/>
                  </a:lnTo>
                  <a:lnTo>
                    <a:pt x="337" y="273"/>
                  </a:lnTo>
                  <a:lnTo>
                    <a:pt x="377" y="279"/>
                  </a:lnTo>
                  <a:lnTo>
                    <a:pt x="397" y="283"/>
                  </a:lnTo>
                  <a:lnTo>
                    <a:pt x="416" y="289"/>
                  </a:lnTo>
                  <a:lnTo>
                    <a:pt x="437" y="295"/>
                  </a:lnTo>
                  <a:lnTo>
                    <a:pt x="456" y="304"/>
                  </a:lnTo>
                  <a:lnTo>
                    <a:pt x="475" y="315"/>
                  </a:lnTo>
                  <a:lnTo>
                    <a:pt x="495" y="328"/>
                  </a:lnTo>
                  <a:lnTo>
                    <a:pt x="505" y="336"/>
                  </a:lnTo>
                  <a:lnTo>
                    <a:pt x="514" y="345"/>
                  </a:lnTo>
                  <a:lnTo>
                    <a:pt x="524" y="354"/>
                  </a:lnTo>
                  <a:lnTo>
                    <a:pt x="535" y="364"/>
                  </a:lnTo>
                  <a:lnTo>
                    <a:pt x="416" y="660"/>
                  </a:lnTo>
                  <a:close/>
                  <a:moveTo>
                    <a:pt x="674" y="265"/>
                  </a:moveTo>
                  <a:lnTo>
                    <a:pt x="639" y="301"/>
                  </a:lnTo>
                  <a:lnTo>
                    <a:pt x="635" y="303"/>
                  </a:lnTo>
                  <a:lnTo>
                    <a:pt x="630" y="304"/>
                  </a:lnTo>
                  <a:lnTo>
                    <a:pt x="626" y="303"/>
                  </a:lnTo>
                  <a:lnTo>
                    <a:pt x="621" y="301"/>
                  </a:lnTo>
                  <a:lnTo>
                    <a:pt x="577" y="256"/>
                  </a:lnTo>
                  <a:lnTo>
                    <a:pt x="541" y="346"/>
                  </a:lnTo>
                  <a:lnTo>
                    <a:pt x="545" y="338"/>
                  </a:lnTo>
                  <a:lnTo>
                    <a:pt x="530" y="326"/>
                  </a:lnTo>
                  <a:lnTo>
                    <a:pt x="517" y="313"/>
                  </a:lnTo>
                  <a:lnTo>
                    <a:pt x="502" y="303"/>
                  </a:lnTo>
                  <a:lnTo>
                    <a:pt x="488" y="293"/>
                  </a:lnTo>
                  <a:lnTo>
                    <a:pt x="474" y="285"/>
                  </a:lnTo>
                  <a:lnTo>
                    <a:pt x="460" y="279"/>
                  </a:lnTo>
                  <a:lnTo>
                    <a:pt x="446" y="272"/>
                  </a:lnTo>
                  <a:lnTo>
                    <a:pt x="432" y="267"/>
                  </a:lnTo>
                  <a:lnTo>
                    <a:pt x="404" y="259"/>
                  </a:lnTo>
                  <a:lnTo>
                    <a:pt x="377" y="253"/>
                  </a:lnTo>
                  <a:lnTo>
                    <a:pt x="350" y="249"/>
                  </a:lnTo>
                  <a:lnTo>
                    <a:pt x="324" y="246"/>
                  </a:lnTo>
                  <a:lnTo>
                    <a:pt x="307" y="244"/>
                  </a:lnTo>
                  <a:lnTo>
                    <a:pt x="291" y="241"/>
                  </a:lnTo>
                  <a:lnTo>
                    <a:pt x="274" y="238"/>
                  </a:lnTo>
                  <a:lnTo>
                    <a:pt x="259" y="236"/>
                  </a:lnTo>
                  <a:lnTo>
                    <a:pt x="471" y="150"/>
                  </a:lnTo>
                  <a:lnTo>
                    <a:pt x="429" y="107"/>
                  </a:lnTo>
                  <a:lnTo>
                    <a:pt x="425" y="103"/>
                  </a:lnTo>
                  <a:lnTo>
                    <a:pt x="424" y="98"/>
                  </a:lnTo>
                  <a:lnTo>
                    <a:pt x="425" y="94"/>
                  </a:lnTo>
                  <a:lnTo>
                    <a:pt x="429" y="89"/>
                  </a:lnTo>
                  <a:lnTo>
                    <a:pt x="464" y="54"/>
                  </a:lnTo>
                  <a:lnTo>
                    <a:pt x="468" y="51"/>
                  </a:lnTo>
                  <a:lnTo>
                    <a:pt x="473" y="51"/>
                  </a:lnTo>
                  <a:lnTo>
                    <a:pt x="477" y="51"/>
                  </a:lnTo>
                  <a:lnTo>
                    <a:pt x="482" y="54"/>
                  </a:lnTo>
                  <a:lnTo>
                    <a:pt x="674" y="247"/>
                  </a:lnTo>
                  <a:lnTo>
                    <a:pt x="678" y="252"/>
                  </a:lnTo>
                  <a:lnTo>
                    <a:pt x="679" y="256"/>
                  </a:lnTo>
                  <a:lnTo>
                    <a:pt x="678" y="262"/>
                  </a:lnTo>
                  <a:lnTo>
                    <a:pt x="674"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6"/>
            <p:cNvSpPr>
              <a:spLocks noEditPoints="1"/>
            </p:cNvSpPr>
            <p:nvPr/>
          </p:nvSpPr>
          <p:spPr bwMode="auto">
            <a:xfrm>
              <a:off x="925513" y="2741613"/>
              <a:ext cx="28575" cy="26988"/>
            </a:xfrm>
            <a:custGeom>
              <a:avLst/>
              <a:gdLst>
                <a:gd name="T0" fmla="*/ 69 w 125"/>
                <a:gd name="T1" fmla="*/ 125 h 125"/>
                <a:gd name="T2" fmla="*/ 81 w 125"/>
                <a:gd name="T3" fmla="*/ 123 h 125"/>
                <a:gd name="T4" fmla="*/ 92 w 125"/>
                <a:gd name="T5" fmla="*/ 117 h 125"/>
                <a:gd name="T6" fmla="*/ 102 w 125"/>
                <a:gd name="T7" fmla="*/ 110 h 125"/>
                <a:gd name="T8" fmla="*/ 110 w 125"/>
                <a:gd name="T9" fmla="*/ 102 h 125"/>
                <a:gd name="T10" fmla="*/ 117 w 125"/>
                <a:gd name="T11" fmla="*/ 92 h 125"/>
                <a:gd name="T12" fmla="*/ 121 w 125"/>
                <a:gd name="T13" fmla="*/ 81 h 125"/>
                <a:gd name="T14" fmla="*/ 125 w 125"/>
                <a:gd name="T15" fmla="*/ 69 h 125"/>
                <a:gd name="T16" fmla="*/ 125 w 125"/>
                <a:gd name="T17" fmla="*/ 56 h 125"/>
                <a:gd name="T18" fmla="*/ 121 w 125"/>
                <a:gd name="T19" fmla="*/ 44 h 125"/>
                <a:gd name="T20" fmla="*/ 117 w 125"/>
                <a:gd name="T21" fmla="*/ 32 h 125"/>
                <a:gd name="T22" fmla="*/ 110 w 125"/>
                <a:gd name="T23" fmla="*/ 22 h 125"/>
                <a:gd name="T24" fmla="*/ 102 w 125"/>
                <a:gd name="T25" fmla="*/ 14 h 125"/>
                <a:gd name="T26" fmla="*/ 92 w 125"/>
                <a:gd name="T27" fmla="*/ 8 h 125"/>
                <a:gd name="T28" fmla="*/ 81 w 125"/>
                <a:gd name="T29" fmla="*/ 2 h 125"/>
                <a:gd name="T30" fmla="*/ 69 w 125"/>
                <a:gd name="T31" fmla="*/ 0 h 125"/>
                <a:gd name="T32" fmla="*/ 56 w 125"/>
                <a:gd name="T33" fmla="*/ 0 h 125"/>
                <a:gd name="T34" fmla="*/ 44 w 125"/>
                <a:gd name="T35" fmla="*/ 2 h 125"/>
                <a:gd name="T36" fmla="*/ 33 w 125"/>
                <a:gd name="T37" fmla="*/ 8 h 125"/>
                <a:gd name="T38" fmla="*/ 22 w 125"/>
                <a:gd name="T39" fmla="*/ 14 h 125"/>
                <a:gd name="T40" fmla="*/ 13 w 125"/>
                <a:gd name="T41" fmla="*/ 22 h 125"/>
                <a:gd name="T42" fmla="*/ 7 w 125"/>
                <a:gd name="T43" fmla="*/ 32 h 125"/>
                <a:gd name="T44" fmla="*/ 2 w 125"/>
                <a:gd name="T45" fmla="*/ 44 h 125"/>
                <a:gd name="T46" fmla="*/ 0 w 125"/>
                <a:gd name="T47" fmla="*/ 56 h 125"/>
                <a:gd name="T48" fmla="*/ 0 w 125"/>
                <a:gd name="T49" fmla="*/ 69 h 125"/>
                <a:gd name="T50" fmla="*/ 2 w 125"/>
                <a:gd name="T51" fmla="*/ 81 h 125"/>
                <a:gd name="T52" fmla="*/ 7 w 125"/>
                <a:gd name="T53" fmla="*/ 92 h 125"/>
                <a:gd name="T54" fmla="*/ 13 w 125"/>
                <a:gd name="T55" fmla="*/ 102 h 125"/>
                <a:gd name="T56" fmla="*/ 22 w 125"/>
                <a:gd name="T57" fmla="*/ 110 h 125"/>
                <a:gd name="T58" fmla="*/ 33 w 125"/>
                <a:gd name="T59" fmla="*/ 117 h 125"/>
                <a:gd name="T60" fmla="*/ 44 w 125"/>
                <a:gd name="T61" fmla="*/ 123 h 125"/>
                <a:gd name="T62" fmla="*/ 56 w 125"/>
                <a:gd name="T63" fmla="*/ 125 h 125"/>
                <a:gd name="T64" fmla="*/ 62 w 125"/>
                <a:gd name="T65" fmla="*/ 25 h 125"/>
                <a:gd name="T66" fmla="*/ 76 w 125"/>
                <a:gd name="T67" fmla="*/ 28 h 125"/>
                <a:gd name="T68" fmla="*/ 89 w 125"/>
                <a:gd name="T69" fmla="*/ 36 h 125"/>
                <a:gd name="T70" fmla="*/ 97 w 125"/>
                <a:gd name="T71" fmla="*/ 48 h 125"/>
                <a:gd name="T72" fmla="*/ 100 w 125"/>
                <a:gd name="T73" fmla="*/ 63 h 125"/>
                <a:gd name="T74" fmla="*/ 97 w 125"/>
                <a:gd name="T75" fmla="*/ 76 h 125"/>
                <a:gd name="T76" fmla="*/ 89 w 125"/>
                <a:gd name="T77" fmla="*/ 89 h 125"/>
                <a:gd name="T78" fmla="*/ 76 w 125"/>
                <a:gd name="T79" fmla="*/ 97 h 125"/>
                <a:gd name="T80" fmla="*/ 62 w 125"/>
                <a:gd name="T81" fmla="*/ 100 h 125"/>
                <a:gd name="T82" fmla="*/ 47 w 125"/>
                <a:gd name="T83" fmla="*/ 97 h 125"/>
                <a:gd name="T84" fmla="*/ 36 w 125"/>
                <a:gd name="T85" fmla="*/ 89 h 125"/>
                <a:gd name="T86" fmla="*/ 28 w 125"/>
                <a:gd name="T87" fmla="*/ 76 h 125"/>
                <a:gd name="T88" fmla="*/ 25 w 125"/>
                <a:gd name="T89" fmla="*/ 63 h 125"/>
                <a:gd name="T90" fmla="*/ 28 w 125"/>
                <a:gd name="T91" fmla="*/ 48 h 125"/>
                <a:gd name="T92" fmla="*/ 36 w 125"/>
                <a:gd name="T93" fmla="*/ 36 h 125"/>
                <a:gd name="T94" fmla="*/ 47 w 125"/>
                <a:gd name="T95" fmla="*/ 28 h 125"/>
                <a:gd name="T96" fmla="*/ 62 w 125"/>
                <a:gd name="T97" fmla="*/ 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5">
                  <a:moveTo>
                    <a:pt x="62" y="125"/>
                  </a:moveTo>
                  <a:lnTo>
                    <a:pt x="69" y="125"/>
                  </a:lnTo>
                  <a:lnTo>
                    <a:pt x="74" y="124"/>
                  </a:lnTo>
                  <a:lnTo>
                    <a:pt x="81" y="123"/>
                  </a:lnTo>
                  <a:lnTo>
                    <a:pt x="87" y="120"/>
                  </a:lnTo>
                  <a:lnTo>
                    <a:pt x="92" y="117"/>
                  </a:lnTo>
                  <a:lnTo>
                    <a:pt x="97" y="115"/>
                  </a:lnTo>
                  <a:lnTo>
                    <a:pt x="102" y="110"/>
                  </a:lnTo>
                  <a:lnTo>
                    <a:pt x="107" y="107"/>
                  </a:lnTo>
                  <a:lnTo>
                    <a:pt x="110" y="102"/>
                  </a:lnTo>
                  <a:lnTo>
                    <a:pt x="114" y="98"/>
                  </a:lnTo>
                  <a:lnTo>
                    <a:pt x="117" y="92"/>
                  </a:lnTo>
                  <a:lnTo>
                    <a:pt x="119" y="87"/>
                  </a:lnTo>
                  <a:lnTo>
                    <a:pt x="121" y="81"/>
                  </a:lnTo>
                  <a:lnTo>
                    <a:pt x="124" y="75"/>
                  </a:lnTo>
                  <a:lnTo>
                    <a:pt x="125" y="69"/>
                  </a:lnTo>
                  <a:lnTo>
                    <a:pt x="125" y="63"/>
                  </a:lnTo>
                  <a:lnTo>
                    <a:pt x="125" y="56"/>
                  </a:lnTo>
                  <a:lnTo>
                    <a:pt x="124" y="49"/>
                  </a:lnTo>
                  <a:lnTo>
                    <a:pt x="121" y="44"/>
                  </a:lnTo>
                  <a:lnTo>
                    <a:pt x="119" y="38"/>
                  </a:lnTo>
                  <a:lnTo>
                    <a:pt x="117" y="32"/>
                  </a:lnTo>
                  <a:lnTo>
                    <a:pt x="114" y="27"/>
                  </a:lnTo>
                  <a:lnTo>
                    <a:pt x="110" y="22"/>
                  </a:lnTo>
                  <a:lnTo>
                    <a:pt x="107" y="18"/>
                  </a:lnTo>
                  <a:lnTo>
                    <a:pt x="102" y="14"/>
                  </a:lnTo>
                  <a:lnTo>
                    <a:pt x="97" y="10"/>
                  </a:lnTo>
                  <a:lnTo>
                    <a:pt x="92" y="8"/>
                  </a:lnTo>
                  <a:lnTo>
                    <a:pt x="87" y="4"/>
                  </a:lnTo>
                  <a:lnTo>
                    <a:pt x="81" y="2"/>
                  </a:lnTo>
                  <a:lnTo>
                    <a:pt x="74" y="1"/>
                  </a:lnTo>
                  <a:lnTo>
                    <a:pt x="69" y="0"/>
                  </a:lnTo>
                  <a:lnTo>
                    <a:pt x="62" y="0"/>
                  </a:lnTo>
                  <a:lnTo>
                    <a:pt x="56" y="0"/>
                  </a:lnTo>
                  <a:lnTo>
                    <a:pt x="49" y="1"/>
                  </a:lnTo>
                  <a:lnTo>
                    <a:pt x="44" y="2"/>
                  </a:lnTo>
                  <a:lnTo>
                    <a:pt x="38" y="4"/>
                  </a:lnTo>
                  <a:lnTo>
                    <a:pt x="33" y="8"/>
                  </a:lnTo>
                  <a:lnTo>
                    <a:pt x="27" y="10"/>
                  </a:lnTo>
                  <a:lnTo>
                    <a:pt x="22" y="14"/>
                  </a:lnTo>
                  <a:lnTo>
                    <a:pt x="18" y="18"/>
                  </a:lnTo>
                  <a:lnTo>
                    <a:pt x="13" y="22"/>
                  </a:lnTo>
                  <a:lnTo>
                    <a:pt x="10" y="27"/>
                  </a:lnTo>
                  <a:lnTo>
                    <a:pt x="7" y="32"/>
                  </a:lnTo>
                  <a:lnTo>
                    <a:pt x="4" y="38"/>
                  </a:lnTo>
                  <a:lnTo>
                    <a:pt x="2" y="44"/>
                  </a:lnTo>
                  <a:lnTo>
                    <a:pt x="1" y="49"/>
                  </a:lnTo>
                  <a:lnTo>
                    <a:pt x="0" y="56"/>
                  </a:lnTo>
                  <a:lnTo>
                    <a:pt x="0" y="63"/>
                  </a:lnTo>
                  <a:lnTo>
                    <a:pt x="0" y="69"/>
                  </a:lnTo>
                  <a:lnTo>
                    <a:pt x="1" y="75"/>
                  </a:lnTo>
                  <a:lnTo>
                    <a:pt x="2" y="81"/>
                  </a:lnTo>
                  <a:lnTo>
                    <a:pt x="4" y="87"/>
                  </a:lnTo>
                  <a:lnTo>
                    <a:pt x="7" y="92"/>
                  </a:lnTo>
                  <a:lnTo>
                    <a:pt x="10" y="98"/>
                  </a:lnTo>
                  <a:lnTo>
                    <a:pt x="13" y="102"/>
                  </a:lnTo>
                  <a:lnTo>
                    <a:pt x="18" y="107"/>
                  </a:lnTo>
                  <a:lnTo>
                    <a:pt x="22" y="110"/>
                  </a:lnTo>
                  <a:lnTo>
                    <a:pt x="27" y="115"/>
                  </a:lnTo>
                  <a:lnTo>
                    <a:pt x="33" y="117"/>
                  </a:lnTo>
                  <a:lnTo>
                    <a:pt x="38" y="120"/>
                  </a:lnTo>
                  <a:lnTo>
                    <a:pt x="44" y="123"/>
                  </a:lnTo>
                  <a:lnTo>
                    <a:pt x="49" y="124"/>
                  </a:lnTo>
                  <a:lnTo>
                    <a:pt x="56" y="125"/>
                  </a:lnTo>
                  <a:lnTo>
                    <a:pt x="62" y="125"/>
                  </a:lnTo>
                  <a:close/>
                  <a:moveTo>
                    <a:pt x="62" y="25"/>
                  </a:moveTo>
                  <a:lnTo>
                    <a:pt x="70" y="26"/>
                  </a:lnTo>
                  <a:lnTo>
                    <a:pt x="76" y="28"/>
                  </a:lnTo>
                  <a:lnTo>
                    <a:pt x="83" y="31"/>
                  </a:lnTo>
                  <a:lnTo>
                    <a:pt x="89" y="36"/>
                  </a:lnTo>
                  <a:lnTo>
                    <a:pt x="93" y="41"/>
                  </a:lnTo>
                  <a:lnTo>
                    <a:pt x="97" y="48"/>
                  </a:lnTo>
                  <a:lnTo>
                    <a:pt x="99" y="55"/>
                  </a:lnTo>
                  <a:lnTo>
                    <a:pt x="100" y="63"/>
                  </a:lnTo>
                  <a:lnTo>
                    <a:pt x="99" y="70"/>
                  </a:lnTo>
                  <a:lnTo>
                    <a:pt x="97" y="76"/>
                  </a:lnTo>
                  <a:lnTo>
                    <a:pt x="93" y="83"/>
                  </a:lnTo>
                  <a:lnTo>
                    <a:pt x="89" y="89"/>
                  </a:lnTo>
                  <a:lnTo>
                    <a:pt x="83" y="93"/>
                  </a:lnTo>
                  <a:lnTo>
                    <a:pt x="76" y="97"/>
                  </a:lnTo>
                  <a:lnTo>
                    <a:pt x="70" y="99"/>
                  </a:lnTo>
                  <a:lnTo>
                    <a:pt x="62" y="100"/>
                  </a:lnTo>
                  <a:lnTo>
                    <a:pt x="55" y="99"/>
                  </a:lnTo>
                  <a:lnTo>
                    <a:pt x="47" y="97"/>
                  </a:lnTo>
                  <a:lnTo>
                    <a:pt x="42" y="93"/>
                  </a:lnTo>
                  <a:lnTo>
                    <a:pt x="36" y="89"/>
                  </a:lnTo>
                  <a:lnTo>
                    <a:pt x="31" y="83"/>
                  </a:lnTo>
                  <a:lnTo>
                    <a:pt x="28" y="76"/>
                  </a:lnTo>
                  <a:lnTo>
                    <a:pt x="26" y="70"/>
                  </a:lnTo>
                  <a:lnTo>
                    <a:pt x="25" y="63"/>
                  </a:lnTo>
                  <a:lnTo>
                    <a:pt x="26" y="55"/>
                  </a:lnTo>
                  <a:lnTo>
                    <a:pt x="28" y="48"/>
                  </a:lnTo>
                  <a:lnTo>
                    <a:pt x="31" y="41"/>
                  </a:lnTo>
                  <a:lnTo>
                    <a:pt x="36" y="36"/>
                  </a:lnTo>
                  <a:lnTo>
                    <a:pt x="42" y="31"/>
                  </a:lnTo>
                  <a:lnTo>
                    <a:pt x="47" y="28"/>
                  </a:lnTo>
                  <a:lnTo>
                    <a:pt x="55" y="26"/>
                  </a:lnTo>
                  <a:lnTo>
                    <a:pt x="6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7"/>
            <p:cNvSpPr>
              <a:spLocks noEditPoints="1"/>
            </p:cNvSpPr>
            <p:nvPr/>
          </p:nvSpPr>
          <p:spPr bwMode="auto">
            <a:xfrm>
              <a:off x="1000126" y="2649538"/>
              <a:ext cx="26988" cy="28575"/>
            </a:xfrm>
            <a:custGeom>
              <a:avLst/>
              <a:gdLst>
                <a:gd name="T0" fmla="*/ 55 w 125"/>
                <a:gd name="T1" fmla="*/ 0 h 125"/>
                <a:gd name="T2" fmla="*/ 44 w 125"/>
                <a:gd name="T3" fmla="*/ 2 h 125"/>
                <a:gd name="T4" fmla="*/ 33 w 125"/>
                <a:gd name="T5" fmla="*/ 7 h 125"/>
                <a:gd name="T6" fmla="*/ 23 w 125"/>
                <a:gd name="T7" fmla="*/ 14 h 125"/>
                <a:gd name="T8" fmla="*/ 14 w 125"/>
                <a:gd name="T9" fmla="*/ 23 h 125"/>
                <a:gd name="T10" fmla="*/ 7 w 125"/>
                <a:gd name="T11" fmla="*/ 33 h 125"/>
                <a:gd name="T12" fmla="*/ 3 w 125"/>
                <a:gd name="T13" fmla="*/ 44 h 125"/>
                <a:gd name="T14" fmla="*/ 0 w 125"/>
                <a:gd name="T15" fmla="*/ 55 h 125"/>
                <a:gd name="T16" fmla="*/ 0 w 125"/>
                <a:gd name="T17" fmla="*/ 69 h 125"/>
                <a:gd name="T18" fmla="*/ 3 w 125"/>
                <a:gd name="T19" fmla="*/ 81 h 125"/>
                <a:gd name="T20" fmla="*/ 7 w 125"/>
                <a:gd name="T21" fmla="*/ 92 h 125"/>
                <a:gd name="T22" fmla="*/ 14 w 125"/>
                <a:gd name="T23" fmla="*/ 101 h 125"/>
                <a:gd name="T24" fmla="*/ 23 w 125"/>
                <a:gd name="T25" fmla="*/ 110 h 125"/>
                <a:gd name="T26" fmla="*/ 33 w 125"/>
                <a:gd name="T27" fmla="*/ 117 h 125"/>
                <a:gd name="T28" fmla="*/ 44 w 125"/>
                <a:gd name="T29" fmla="*/ 122 h 125"/>
                <a:gd name="T30" fmla="*/ 55 w 125"/>
                <a:gd name="T31" fmla="*/ 124 h 125"/>
                <a:gd name="T32" fmla="*/ 69 w 125"/>
                <a:gd name="T33" fmla="*/ 124 h 125"/>
                <a:gd name="T34" fmla="*/ 81 w 125"/>
                <a:gd name="T35" fmla="*/ 122 h 125"/>
                <a:gd name="T36" fmla="*/ 93 w 125"/>
                <a:gd name="T37" fmla="*/ 117 h 125"/>
                <a:gd name="T38" fmla="*/ 102 w 125"/>
                <a:gd name="T39" fmla="*/ 110 h 125"/>
                <a:gd name="T40" fmla="*/ 111 w 125"/>
                <a:gd name="T41" fmla="*/ 101 h 125"/>
                <a:gd name="T42" fmla="*/ 117 w 125"/>
                <a:gd name="T43" fmla="*/ 92 h 125"/>
                <a:gd name="T44" fmla="*/ 122 w 125"/>
                <a:gd name="T45" fmla="*/ 81 h 125"/>
                <a:gd name="T46" fmla="*/ 124 w 125"/>
                <a:gd name="T47" fmla="*/ 69 h 125"/>
                <a:gd name="T48" fmla="*/ 124 w 125"/>
                <a:gd name="T49" fmla="*/ 55 h 125"/>
                <a:gd name="T50" fmla="*/ 122 w 125"/>
                <a:gd name="T51" fmla="*/ 44 h 125"/>
                <a:gd name="T52" fmla="*/ 117 w 125"/>
                <a:gd name="T53" fmla="*/ 33 h 125"/>
                <a:gd name="T54" fmla="*/ 111 w 125"/>
                <a:gd name="T55" fmla="*/ 23 h 125"/>
                <a:gd name="T56" fmla="*/ 102 w 125"/>
                <a:gd name="T57" fmla="*/ 14 h 125"/>
                <a:gd name="T58" fmla="*/ 93 w 125"/>
                <a:gd name="T59" fmla="*/ 7 h 125"/>
                <a:gd name="T60" fmla="*/ 81 w 125"/>
                <a:gd name="T61" fmla="*/ 2 h 125"/>
                <a:gd name="T62" fmla="*/ 69 w 125"/>
                <a:gd name="T63" fmla="*/ 0 h 125"/>
                <a:gd name="T64" fmla="*/ 62 w 125"/>
                <a:gd name="T65" fmla="*/ 99 h 125"/>
                <a:gd name="T66" fmla="*/ 48 w 125"/>
                <a:gd name="T67" fmla="*/ 97 h 125"/>
                <a:gd name="T68" fmla="*/ 36 w 125"/>
                <a:gd name="T69" fmla="*/ 89 h 125"/>
                <a:gd name="T70" fmla="*/ 27 w 125"/>
                <a:gd name="T71" fmla="*/ 77 h 125"/>
                <a:gd name="T72" fmla="*/ 25 w 125"/>
                <a:gd name="T73" fmla="*/ 62 h 125"/>
                <a:gd name="T74" fmla="*/ 27 w 125"/>
                <a:gd name="T75" fmla="*/ 47 h 125"/>
                <a:gd name="T76" fmla="*/ 36 w 125"/>
                <a:gd name="T77" fmla="*/ 36 h 125"/>
                <a:gd name="T78" fmla="*/ 48 w 125"/>
                <a:gd name="T79" fmla="*/ 27 h 125"/>
                <a:gd name="T80" fmla="*/ 62 w 125"/>
                <a:gd name="T81" fmla="*/ 25 h 125"/>
                <a:gd name="T82" fmla="*/ 77 w 125"/>
                <a:gd name="T83" fmla="*/ 27 h 125"/>
                <a:gd name="T84" fmla="*/ 89 w 125"/>
                <a:gd name="T85" fmla="*/ 36 h 125"/>
                <a:gd name="T86" fmla="*/ 97 w 125"/>
                <a:gd name="T87" fmla="*/ 47 h 125"/>
                <a:gd name="T88" fmla="*/ 99 w 125"/>
                <a:gd name="T89" fmla="*/ 62 h 125"/>
                <a:gd name="T90" fmla="*/ 97 w 125"/>
                <a:gd name="T91" fmla="*/ 77 h 125"/>
                <a:gd name="T92" fmla="*/ 89 w 125"/>
                <a:gd name="T93" fmla="*/ 89 h 125"/>
                <a:gd name="T94" fmla="*/ 77 w 125"/>
                <a:gd name="T95" fmla="*/ 97 h 125"/>
                <a:gd name="T96" fmla="*/ 62 w 125"/>
                <a:gd name="T97" fmla="*/ 9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5">
                  <a:moveTo>
                    <a:pt x="62" y="0"/>
                  </a:moveTo>
                  <a:lnTo>
                    <a:pt x="55" y="0"/>
                  </a:lnTo>
                  <a:lnTo>
                    <a:pt x="50" y="1"/>
                  </a:lnTo>
                  <a:lnTo>
                    <a:pt x="44" y="2"/>
                  </a:lnTo>
                  <a:lnTo>
                    <a:pt x="37" y="5"/>
                  </a:lnTo>
                  <a:lnTo>
                    <a:pt x="33" y="7"/>
                  </a:lnTo>
                  <a:lnTo>
                    <a:pt x="27" y="10"/>
                  </a:lnTo>
                  <a:lnTo>
                    <a:pt x="23" y="14"/>
                  </a:lnTo>
                  <a:lnTo>
                    <a:pt x="18" y="18"/>
                  </a:lnTo>
                  <a:lnTo>
                    <a:pt x="14" y="23"/>
                  </a:lnTo>
                  <a:lnTo>
                    <a:pt x="10" y="27"/>
                  </a:lnTo>
                  <a:lnTo>
                    <a:pt x="7" y="33"/>
                  </a:lnTo>
                  <a:lnTo>
                    <a:pt x="5" y="37"/>
                  </a:lnTo>
                  <a:lnTo>
                    <a:pt x="3" y="44"/>
                  </a:lnTo>
                  <a:lnTo>
                    <a:pt x="1" y="50"/>
                  </a:lnTo>
                  <a:lnTo>
                    <a:pt x="0" y="55"/>
                  </a:lnTo>
                  <a:lnTo>
                    <a:pt x="0" y="62"/>
                  </a:lnTo>
                  <a:lnTo>
                    <a:pt x="0" y="69"/>
                  </a:lnTo>
                  <a:lnTo>
                    <a:pt x="1" y="74"/>
                  </a:lnTo>
                  <a:lnTo>
                    <a:pt x="3" y="81"/>
                  </a:lnTo>
                  <a:lnTo>
                    <a:pt x="5" y="87"/>
                  </a:lnTo>
                  <a:lnTo>
                    <a:pt x="7" y="92"/>
                  </a:lnTo>
                  <a:lnTo>
                    <a:pt x="10" y="97"/>
                  </a:lnTo>
                  <a:lnTo>
                    <a:pt x="14" y="101"/>
                  </a:lnTo>
                  <a:lnTo>
                    <a:pt x="18" y="106"/>
                  </a:lnTo>
                  <a:lnTo>
                    <a:pt x="23" y="110"/>
                  </a:lnTo>
                  <a:lnTo>
                    <a:pt x="27" y="114"/>
                  </a:lnTo>
                  <a:lnTo>
                    <a:pt x="33" y="117"/>
                  </a:lnTo>
                  <a:lnTo>
                    <a:pt x="37" y="119"/>
                  </a:lnTo>
                  <a:lnTo>
                    <a:pt x="44" y="122"/>
                  </a:lnTo>
                  <a:lnTo>
                    <a:pt x="50" y="123"/>
                  </a:lnTo>
                  <a:lnTo>
                    <a:pt x="55" y="124"/>
                  </a:lnTo>
                  <a:lnTo>
                    <a:pt x="62" y="125"/>
                  </a:lnTo>
                  <a:lnTo>
                    <a:pt x="69" y="124"/>
                  </a:lnTo>
                  <a:lnTo>
                    <a:pt x="75" y="123"/>
                  </a:lnTo>
                  <a:lnTo>
                    <a:pt x="81" y="122"/>
                  </a:lnTo>
                  <a:lnTo>
                    <a:pt x="87" y="119"/>
                  </a:lnTo>
                  <a:lnTo>
                    <a:pt x="93" y="117"/>
                  </a:lnTo>
                  <a:lnTo>
                    <a:pt x="97" y="114"/>
                  </a:lnTo>
                  <a:lnTo>
                    <a:pt x="102" y="110"/>
                  </a:lnTo>
                  <a:lnTo>
                    <a:pt x="106" y="106"/>
                  </a:lnTo>
                  <a:lnTo>
                    <a:pt x="111" y="101"/>
                  </a:lnTo>
                  <a:lnTo>
                    <a:pt x="114" y="97"/>
                  </a:lnTo>
                  <a:lnTo>
                    <a:pt x="117" y="92"/>
                  </a:lnTo>
                  <a:lnTo>
                    <a:pt x="120" y="87"/>
                  </a:lnTo>
                  <a:lnTo>
                    <a:pt x="122" y="81"/>
                  </a:lnTo>
                  <a:lnTo>
                    <a:pt x="124" y="74"/>
                  </a:lnTo>
                  <a:lnTo>
                    <a:pt x="124" y="69"/>
                  </a:lnTo>
                  <a:lnTo>
                    <a:pt x="125" y="62"/>
                  </a:lnTo>
                  <a:lnTo>
                    <a:pt x="124" y="55"/>
                  </a:lnTo>
                  <a:lnTo>
                    <a:pt x="124" y="50"/>
                  </a:lnTo>
                  <a:lnTo>
                    <a:pt x="122" y="44"/>
                  </a:lnTo>
                  <a:lnTo>
                    <a:pt x="120" y="37"/>
                  </a:lnTo>
                  <a:lnTo>
                    <a:pt x="117" y="33"/>
                  </a:lnTo>
                  <a:lnTo>
                    <a:pt x="114" y="27"/>
                  </a:lnTo>
                  <a:lnTo>
                    <a:pt x="111" y="23"/>
                  </a:lnTo>
                  <a:lnTo>
                    <a:pt x="106" y="18"/>
                  </a:lnTo>
                  <a:lnTo>
                    <a:pt x="102" y="14"/>
                  </a:lnTo>
                  <a:lnTo>
                    <a:pt x="97" y="10"/>
                  </a:lnTo>
                  <a:lnTo>
                    <a:pt x="93" y="7"/>
                  </a:lnTo>
                  <a:lnTo>
                    <a:pt x="87" y="5"/>
                  </a:lnTo>
                  <a:lnTo>
                    <a:pt x="81" y="2"/>
                  </a:lnTo>
                  <a:lnTo>
                    <a:pt x="75" y="1"/>
                  </a:lnTo>
                  <a:lnTo>
                    <a:pt x="69" y="0"/>
                  </a:lnTo>
                  <a:lnTo>
                    <a:pt x="62" y="0"/>
                  </a:lnTo>
                  <a:close/>
                  <a:moveTo>
                    <a:pt x="62" y="99"/>
                  </a:moveTo>
                  <a:lnTo>
                    <a:pt x="54" y="99"/>
                  </a:lnTo>
                  <a:lnTo>
                    <a:pt x="48" y="97"/>
                  </a:lnTo>
                  <a:lnTo>
                    <a:pt x="41" y="94"/>
                  </a:lnTo>
                  <a:lnTo>
                    <a:pt x="36" y="89"/>
                  </a:lnTo>
                  <a:lnTo>
                    <a:pt x="31" y="83"/>
                  </a:lnTo>
                  <a:lnTo>
                    <a:pt x="27" y="77"/>
                  </a:lnTo>
                  <a:lnTo>
                    <a:pt x="25" y="70"/>
                  </a:lnTo>
                  <a:lnTo>
                    <a:pt x="25" y="62"/>
                  </a:lnTo>
                  <a:lnTo>
                    <a:pt x="25" y="54"/>
                  </a:lnTo>
                  <a:lnTo>
                    <a:pt x="27" y="47"/>
                  </a:lnTo>
                  <a:lnTo>
                    <a:pt x="31" y="41"/>
                  </a:lnTo>
                  <a:lnTo>
                    <a:pt x="36" y="36"/>
                  </a:lnTo>
                  <a:lnTo>
                    <a:pt x="41" y="30"/>
                  </a:lnTo>
                  <a:lnTo>
                    <a:pt x="48" y="27"/>
                  </a:lnTo>
                  <a:lnTo>
                    <a:pt x="54" y="25"/>
                  </a:lnTo>
                  <a:lnTo>
                    <a:pt x="62" y="25"/>
                  </a:lnTo>
                  <a:lnTo>
                    <a:pt x="70" y="25"/>
                  </a:lnTo>
                  <a:lnTo>
                    <a:pt x="77" y="27"/>
                  </a:lnTo>
                  <a:lnTo>
                    <a:pt x="84" y="30"/>
                  </a:lnTo>
                  <a:lnTo>
                    <a:pt x="89" y="36"/>
                  </a:lnTo>
                  <a:lnTo>
                    <a:pt x="94" y="41"/>
                  </a:lnTo>
                  <a:lnTo>
                    <a:pt x="97" y="47"/>
                  </a:lnTo>
                  <a:lnTo>
                    <a:pt x="99" y="54"/>
                  </a:lnTo>
                  <a:lnTo>
                    <a:pt x="99" y="62"/>
                  </a:lnTo>
                  <a:lnTo>
                    <a:pt x="99" y="70"/>
                  </a:lnTo>
                  <a:lnTo>
                    <a:pt x="97" y="77"/>
                  </a:lnTo>
                  <a:lnTo>
                    <a:pt x="94" y="83"/>
                  </a:lnTo>
                  <a:lnTo>
                    <a:pt x="89" y="89"/>
                  </a:lnTo>
                  <a:lnTo>
                    <a:pt x="84" y="94"/>
                  </a:lnTo>
                  <a:lnTo>
                    <a:pt x="77" y="97"/>
                  </a:lnTo>
                  <a:lnTo>
                    <a:pt x="70" y="99"/>
                  </a:lnTo>
                  <a:lnTo>
                    <a:pt x="62"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38"/>
            <p:cNvSpPr>
              <a:spLocks noEditPoints="1"/>
            </p:cNvSpPr>
            <p:nvPr/>
          </p:nvSpPr>
          <p:spPr bwMode="auto">
            <a:xfrm>
              <a:off x="892176" y="2735263"/>
              <a:ext cx="22225" cy="22225"/>
            </a:xfrm>
            <a:custGeom>
              <a:avLst/>
              <a:gdLst>
                <a:gd name="T0" fmla="*/ 0 w 99"/>
                <a:gd name="T1" fmla="*/ 60 h 100"/>
                <a:gd name="T2" fmla="*/ 8 w 99"/>
                <a:gd name="T3" fmla="*/ 78 h 100"/>
                <a:gd name="T4" fmla="*/ 21 w 99"/>
                <a:gd name="T5" fmla="*/ 91 h 100"/>
                <a:gd name="T6" fmla="*/ 39 w 99"/>
                <a:gd name="T7" fmla="*/ 99 h 100"/>
                <a:gd name="T8" fmla="*/ 60 w 99"/>
                <a:gd name="T9" fmla="*/ 99 h 100"/>
                <a:gd name="T10" fmla="*/ 78 w 99"/>
                <a:gd name="T11" fmla="*/ 91 h 100"/>
                <a:gd name="T12" fmla="*/ 91 w 99"/>
                <a:gd name="T13" fmla="*/ 78 h 100"/>
                <a:gd name="T14" fmla="*/ 98 w 99"/>
                <a:gd name="T15" fmla="*/ 60 h 100"/>
                <a:gd name="T16" fmla="*/ 98 w 99"/>
                <a:gd name="T17" fmla="*/ 39 h 100"/>
                <a:gd name="T18" fmla="*/ 91 w 99"/>
                <a:gd name="T19" fmla="*/ 21 h 100"/>
                <a:gd name="T20" fmla="*/ 78 w 99"/>
                <a:gd name="T21" fmla="*/ 8 h 100"/>
                <a:gd name="T22" fmla="*/ 60 w 99"/>
                <a:gd name="T23" fmla="*/ 1 h 100"/>
                <a:gd name="T24" fmla="*/ 39 w 99"/>
                <a:gd name="T25" fmla="*/ 1 h 100"/>
                <a:gd name="T26" fmla="*/ 21 w 99"/>
                <a:gd name="T27" fmla="*/ 8 h 100"/>
                <a:gd name="T28" fmla="*/ 8 w 99"/>
                <a:gd name="T29" fmla="*/ 21 h 100"/>
                <a:gd name="T30" fmla="*/ 0 w 99"/>
                <a:gd name="T31" fmla="*/ 39 h 100"/>
                <a:gd name="T32" fmla="*/ 50 w 99"/>
                <a:gd name="T33" fmla="*/ 25 h 100"/>
                <a:gd name="T34" fmla="*/ 60 w 99"/>
                <a:gd name="T35" fmla="*/ 27 h 100"/>
                <a:gd name="T36" fmla="*/ 68 w 99"/>
                <a:gd name="T37" fmla="*/ 32 h 100"/>
                <a:gd name="T38" fmla="*/ 72 w 99"/>
                <a:gd name="T39" fmla="*/ 41 h 100"/>
                <a:gd name="T40" fmla="*/ 74 w 99"/>
                <a:gd name="T41" fmla="*/ 50 h 100"/>
                <a:gd name="T42" fmla="*/ 72 w 99"/>
                <a:gd name="T43" fmla="*/ 60 h 100"/>
                <a:gd name="T44" fmla="*/ 68 w 99"/>
                <a:gd name="T45" fmla="*/ 68 h 100"/>
                <a:gd name="T46" fmla="*/ 60 w 99"/>
                <a:gd name="T47" fmla="*/ 73 h 100"/>
                <a:gd name="T48" fmla="*/ 50 w 99"/>
                <a:gd name="T49" fmla="*/ 74 h 100"/>
                <a:gd name="T50" fmla="*/ 39 w 99"/>
                <a:gd name="T51" fmla="*/ 73 h 100"/>
                <a:gd name="T52" fmla="*/ 32 w 99"/>
                <a:gd name="T53" fmla="*/ 68 h 100"/>
                <a:gd name="T54" fmla="*/ 26 w 99"/>
                <a:gd name="T55" fmla="*/ 60 h 100"/>
                <a:gd name="T56" fmla="*/ 25 w 99"/>
                <a:gd name="T57" fmla="*/ 50 h 100"/>
                <a:gd name="T58" fmla="*/ 26 w 99"/>
                <a:gd name="T59" fmla="*/ 41 h 100"/>
                <a:gd name="T60" fmla="*/ 32 w 99"/>
                <a:gd name="T61" fmla="*/ 32 h 100"/>
                <a:gd name="T62" fmla="*/ 39 w 99"/>
                <a:gd name="T63" fmla="*/ 27 h 100"/>
                <a:gd name="T64" fmla="*/ 50 w 99"/>
                <a:gd name="T65" fmla="*/ 2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100">
                  <a:moveTo>
                    <a:pt x="0" y="50"/>
                  </a:moveTo>
                  <a:lnTo>
                    <a:pt x="0" y="60"/>
                  </a:lnTo>
                  <a:lnTo>
                    <a:pt x="3" y="69"/>
                  </a:lnTo>
                  <a:lnTo>
                    <a:pt x="8" y="78"/>
                  </a:lnTo>
                  <a:lnTo>
                    <a:pt x="15" y="86"/>
                  </a:lnTo>
                  <a:lnTo>
                    <a:pt x="21" y="91"/>
                  </a:lnTo>
                  <a:lnTo>
                    <a:pt x="30" y="96"/>
                  </a:lnTo>
                  <a:lnTo>
                    <a:pt x="39" y="99"/>
                  </a:lnTo>
                  <a:lnTo>
                    <a:pt x="50" y="100"/>
                  </a:lnTo>
                  <a:lnTo>
                    <a:pt x="60" y="99"/>
                  </a:lnTo>
                  <a:lnTo>
                    <a:pt x="69" y="96"/>
                  </a:lnTo>
                  <a:lnTo>
                    <a:pt x="78" y="91"/>
                  </a:lnTo>
                  <a:lnTo>
                    <a:pt x="85" y="86"/>
                  </a:lnTo>
                  <a:lnTo>
                    <a:pt x="91" y="78"/>
                  </a:lnTo>
                  <a:lnTo>
                    <a:pt x="96" y="69"/>
                  </a:lnTo>
                  <a:lnTo>
                    <a:pt x="98" y="60"/>
                  </a:lnTo>
                  <a:lnTo>
                    <a:pt x="99" y="50"/>
                  </a:lnTo>
                  <a:lnTo>
                    <a:pt x="98" y="39"/>
                  </a:lnTo>
                  <a:lnTo>
                    <a:pt x="96" y="30"/>
                  </a:lnTo>
                  <a:lnTo>
                    <a:pt x="91" y="21"/>
                  </a:lnTo>
                  <a:lnTo>
                    <a:pt x="85" y="15"/>
                  </a:lnTo>
                  <a:lnTo>
                    <a:pt x="78" y="8"/>
                  </a:lnTo>
                  <a:lnTo>
                    <a:pt x="69" y="3"/>
                  </a:lnTo>
                  <a:lnTo>
                    <a:pt x="60" y="1"/>
                  </a:lnTo>
                  <a:lnTo>
                    <a:pt x="50" y="0"/>
                  </a:lnTo>
                  <a:lnTo>
                    <a:pt x="39" y="1"/>
                  </a:lnTo>
                  <a:lnTo>
                    <a:pt x="30" y="3"/>
                  </a:lnTo>
                  <a:lnTo>
                    <a:pt x="21" y="8"/>
                  </a:lnTo>
                  <a:lnTo>
                    <a:pt x="15" y="15"/>
                  </a:lnTo>
                  <a:lnTo>
                    <a:pt x="8" y="21"/>
                  </a:lnTo>
                  <a:lnTo>
                    <a:pt x="3" y="30"/>
                  </a:lnTo>
                  <a:lnTo>
                    <a:pt x="0" y="39"/>
                  </a:lnTo>
                  <a:lnTo>
                    <a:pt x="0" y="50"/>
                  </a:lnTo>
                  <a:close/>
                  <a:moveTo>
                    <a:pt x="50" y="25"/>
                  </a:moveTo>
                  <a:lnTo>
                    <a:pt x="54" y="25"/>
                  </a:lnTo>
                  <a:lnTo>
                    <a:pt x="60" y="27"/>
                  </a:lnTo>
                  <a:lnTo>
                    <a:pt x="63" y="29"/>
                  </a:lnTo>
                  <a:lnTo>
                    <a:pt x="68" y="32"/>
                  </a:lnTo>
                  <a:lnTo>
                    <a:pt x="70" y="36"/>
                  </a:lnTo>
                  <a:lnTo>
                    <a:pt x="72" y="41"/>
                  </a:lnTo>
                  <a:lnTo>
                    <a:pt x="74" y="45"/>
                  </a:lnTo>
                  <a:lnTo>
                    <a:pt x="74" y="50"/>
                  </a:lnTo>
                  <a:lnTo>
                    <a:pt x="74" y="55"/>
                  </a:lnTo>
                  <a:lnTo>
                    <a:pt x="72" y="60"/>
                  </a:lnTo>
                  <a:lnTo>
                    <a:pt x="70" y="64"/>
                  </a:lnTo>
                  <a:lnTo>
                    <a:pt x="68" y="68"/>
                  </a:lnTo>
                  <a:lnTo>
                    <a:pt x="63" y="71"/>
                  </a:lnTo>
                  <a:lnTo>
                    <a:pt x="60" y="73"/>
                  </a:lnTo>
                  <a:lnTo>
                    <a:pt x="54" y="74"/>
                  </a:lnTo>
                  <a:lnTo>
                    <a:pt x="50" y="74"/>
                  </a:lnTo>
                  <a:lnTo>
                    <a:pt x="44" y="74"/>
                  </a:lnTo>
                  <a:lnTo>
                    <a:pt x="39" y="73"/>
                  </a:lnTo>
                  <a:lnTo>
                    <a:pt x="35" y="71"/>
                  </a:lnTo>
                  <a:lnTo>
                    <a:pt x="32" y="68"/>
                  </a:lnTo>
                  <a:lnTo>
                    <a:pt x="28" y="64"/>
                  </a:lnTo>
                  <a:lnTo>
                    <a:pt x="26" y="60"/>
                  </a:lnTo>
                  <a:lnTo>
                    <a:pt x="25" y="55"/>
                  </a:lnTo>
                  <a:lnTo>
                    <a:pt x="25" y="50"/>
                  </a:lnTo>
                  <a:lnTo>
                    <a:pt x="25" y="45"/>
                  </a:lnTo>
                  <a:lnTo>
                    <a:pt x="26" y="41"/>
                  </a:lnTo>
                  <a:lnTo>
                    <a:pt x="28" y="36"/>
                  </a:lnTo>
                  <a:lnTo>
                    <a:pt x="32" y="32"/>
                  </a:lnTo>
                  <a:lnTo>
                    <a:pt x="35" y="29"/>
                  </a:lnTo>
                  <a:lnTo>
                    <a:pt x="39" y="27"/>
                  </a:lnTo>
                  <a:lnTo>
                    <a:pt x="44" y="25"/>
                  </a:lnTo>
                  <a:lnTo>
                    <a:pt x="5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9"/>
            <p:cNvSpPr>
              <a:spLocks/>
            </p:cNvSpPr>
            <p:nvPr/>
          </p:nvSpPr>
          <p:spPr bwMode="auto">
            <a:xfrm>
              <a:off x="914401" y="2774950"/>
              <a:ext cx="11113" cy="11113"/>
            </a:xfrm>
            <a:custGeom>
              <a:avLst/>
              <a:gdLst>
                <a:gd name="T0" fmla="*/ 51 w 51"/>
                <a:gd name="T1" fmla="*/ 24 h 50"/>
                <a:gd name="T2" fmla="*/ 50 w 51"/>
                <a:gd name="T3" fmla="*/ 30 h 50"/>
                <a:gd name="T4" fmla="*/ 49 w 51"/>
                <a:gd name="T5" fmla="*/ 35 h 50"/>
                <a:gd name="T6" fmla="*/ 46 w 51"/>
                <a:gd name="T7" fmla="*/ 39 h 50"/>
                <a:gd name="T8" fmla="*/ 43 w 51"/>
                <a:gd name="T9" fmla="*/ 42 h 50"/>
                <a:gd name="T10" fmla="*/ 40 w 51"/>
                <a:gd name="T11" fmla="*/ 46 h 50"/>
                <a:gd name="T12" fmla="*/ 35 w 51"/>
                <a:gd name="T13" fmla="*/ 48 h 50"/>
                <a:gd name="T14" fmla="*/ 31 w 51"/>
                <a:gd name="T15" fmla="*/ 49 h 50"/>
                <a:gd name="T16" fmla="*/ 26 w 51"/>
                <a:gd name="T17" fmla="*/ 50 h 50"/>
                <a:gd name="T18" fmla="*/ 20 w 51"/>
                <a:gd name="T19" fmla="*/ 49 h 50"/>
                <a:gd name="T20" fmla="*/ 16 w 51"/>
                <a:gd name="T21" fmla="*/ 48 h 50"/>
                <a:gd name="T22" fmla="*/ 11 w 51"/>
                <a:gd name="T23" fmla="*/ 46 h 50"/>
                <a:gd name="T24" fmla="*/ 8 w 51"/>
                <a:gd name="T25" fmla="*/ 42 h 50"/>
                <a:gd name="T26" fmla="*/ 5 w 51"/>
                <a:gd name="T27" fmla="*/ 39 h 50"/>
                <a:gd name="T28" fmla="*/ 2 w 51"/>
                <a:gd name="T29" fmla="*/ 35 h 50"/>
                <a:gd name="T30" fmla="*/ 1 w 51"/>
                <a:gd name="T31" fmla="*/ 30 h 50"/>
                <a:gd name="T32" fmla="*/ 0 w 51"/>
                <a:gd name="T33" fmla="*/ 24 h 50"/>
                <a:gd name="T34" fmla="*/ 1 w 51"/>
                <a:gd name="T35" fmla="*/ 20 h 50"/>
                <a:gd name="T36" fmla="*/ 2 w 51"/>
                <a:gd name="T37" fmla="*/ 15 h 50"/>
                <a:gd name="T38" fmla="*/ 5 w 51"/>
                <a:gd name="T39" fmla="*/ 11 h 50"/>
                <a:gd name="T40" fmla="*/ 8 w 51"/>
                <a:gd name="T41" fmla="*/ 7 h 50"/>
                <a:gd name="T42" fmla="*/ 11 w 51"/>
                <a:gd name="T43" fmla="*/ 4 h 50"/>
                <a:gd name="T44" fmla="*/ 16 w 51"/>
                <a:gd name="T45" fmla="*/ 2 h 50"/>
                <a:gd name="T46" fmla="*/ 20 w 51"/>
                <a:gd name="T47" fmla="*/ 1 h 50"/>
                <a:gd name="T48" fmla="*/ 26 w 51"/>
                <a:gd name="T49" fmla="*/ 0 h 50"/>
                <a:gd name="T50" fmla="*/ 31 w 51"/>
                <a:gd name="T51" fmla="*/ 1 h 50"/>
                <a:gd name="T52" fmla="*/ 35 w 51"/>
                <a:gd name="T53" fmla="*/ 2 h 50"/>
                <a:gd name="T54" fmla="*/ 40 w 51"/>
                <a:gd name="T55" fmla="*/ 4 h 50"/>
                <a:gd name="T56" fmla="*/ 43 w 51"/>
                <a:gd name="T57" fmla="*/ 7 h 50"/>
                <a:gd name="T58" fmla="*/ 46 w 51"/>
                <a:gd name="T59" fmla="*/ 11 h 50"/>
                <a:gd name="T60" fmla="*/ 49 w 51"/>
                <a:gd name="T61" fmla="*/ 15 h 50"/>
                <a:gd name="T62" fmla="*/ 50 w 51"/>
                <a:gd name="T63" fmla="*/ 20 h 50"/>
                <a:gd name="T64" fmla="*/ 51 w 51"/>
                <a:gd name="T65"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0">
                  <a:moveTo>
                    <a:pt x="51" y="24"/>
                  </a:moveTo>
                  <a:lnTo>
                    <a:pt x="50" y="30"/>
                  </a:lnTo>
                  <a:lnTo>
                    <a:pt x="49" y="35"/>
                  </a:lnTo>
                  <a:lnTo>
                    <a:pt x="46" y="39"/>
                  </a:lnTo>
                  <a:lnTo>
                    <a:pt x="43" y="42"/>
                  </a:lnTo>
                  <a:lnTo>
                    <a:pt x="40" y="46"/>
                  </a:lnTo>
                  <a:lnTo>
                    <a:pt x="35" y="48"/>
                  </a:lnTo>
                  <a:lnTo>
                    <a:pt x="31" y="49"/>
                  </a:lnTo>
                  <a:lnTo>
                    <a:pt x="26" y="50"/>
                  </a:lnTo>
                  <a:lnTo>
                    <a:pt x="20" y="49"/>
                  </a:lnTo>
                  <a:lnTo>
                    <a:pt x="16" y="48"/>
                  </a:lnTo>
                  <a:lnTo>
                    <a:pt x="11" y="46"/>
                  </a:lnTo>
                  <a:lnTo>
                    <a:pt x="8" y="42"/>
                  </a:lnTo>
                  <a:lnTo>
                    <a:pt x="5" y="39"/>
                  </a:lnTo>
                  <a:lnTo>
                    <a:pt x="2" y="35"/>
                  </a:lnTo>
                  <a:lnTo>
                    <a:pt x="1" y="30"/>
                  </a:lnTo>
                  <a:lnTo>
                    <a:pt x="0" y="24"/>
                  </a:lnTo>
                  <a:lnTo>
                    <a:pt x="1" y="20"/>
                  </a:lnTo>
                  <a:lnTo>
                    <a:pt x="2" y="15"/>
                  </a:lnTo>
                  <a:lnTo>
                    <a:pt x="5" y="11"/>
                  </a:lnTo>
                  <a:lnTo>
                    <a:pt x="8" y="7"/>
                  </a:lnTo>
                  <a:lnTo>
                    <a:pt x="11" y="4"/>
                  </a:lnTo>
                  <a:lnTo>
                    <a:pt x="16" y="2"/>
                  </a:lnTo>
                  <a:lnTo>
                    <a:pt x="20" y="1"/>
                  </a:lnTo>
                  <a:lnTo>
                    <a:pt x="26" y="0"/>
                  </a:lnTo>
                  <a:lnTo>
                    <a:pt x="31" y="1"/>
                  </a:lnTo>
                  <a:lnTo>
                    <a:pt x="35" y="2"/>
                  </a:lnTo>
                  <a:lnTo>
                    <a:pt x="40" y="4"/>
                  </a:lnTo>
                  <a:lnTo>
                    <a:pt x="43" y="7"/>
                  </a:lnTo>
                  <a:lnTo>
                    <a:pt x="46" y="11"/>
                  </a:lnTo>
                  <a:lnTo>
                    <a:pt x="49" y="15"/>
                  </a:lnTo>
                  <a:lnTo>
                    <a:pt x="50" y="20"/>
                  </a:lnTo>
                  <a:lnTo>
                    <a:pt x="51"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0"/>
            <p:cNvSpPr>
              <a:spLocks/>
            </p:cNvSpPr>
            <p:nvPr/>
          </p:nvSpPr>
          <p:spPr bwMode="auto">
            <a:xfrm>
              <a:off x="1004888" y="2689225"/>
              <a:ext cx="11113" cy="11113"/>
            </a:xfrm>
            <a:custGeom>
              <a:avLst/>
              <a:gdLst>
                <a:gd name="T0" fmla="*/ 50 w 50"/>
                <a:gd name="T1" fmla="*/ 24 h 49"/>
                <a:gd name="T2" fmla="*/ 50 w 50"/>
                <a:gd name="T3" fmla="*/ 30 h 49"/>
                <a:gd name="T4" fmla="*/ 47 w 50"/>
                <a:gd name="T5" fmla="*/ 35 h 49"/>
                <a:gd name="T6" fmla="*/ 45 w 50"/>
                <a:gd name="T7" fmla="*/ 39 h 49"/>
                <a:gd name="T8" fmla="*/ 43 w 50"/>
                <a:gd name="T9" fmla="*/ 42 h 49"/>
                <a:gd name="T10" fmla="*/ 38 w 50"/>
                <a:gd name="T11" fmla="*/ 46 h 49"/>
                <a:gd name="T12" fmla="*/ 35 w 50"/>
                <a:gd name="T13" fmla="*/ 48 h 49"/>
                <a:gd name="T14" fmla="*/ 29 w 50"/>
                <a:gd name="T15" fmla="*/ 49 h 49"/>
                <a:gd name="T16" fmla="*/ 25 w 50"/>
                <a:gd name="T17" fmla="*/ 49 h 49"/>
                <a:gd name="T18" fmla="*/ 19 w 50"/>
                <a:gd name="T19" fmla="*/ 49 h 49"/>
                <a:gd name="T20" fmla="*/ 15 w 50"/>
                <a:gd name="T21" fmla="*/ 48 h 49"/>
                <a:gd name="T22" fmla="*/ 11 w 50"/>
                <a:gd name="T23" fmla="*/ 46 h 49"/>
                <a:gd name="T24" fmla="*/ 7 w 50"/>
                <a:gd name="T25" fmla="*/ 42 h 49"/>
                <a:gd name="T26" fmla="*/ 5 w 50"/>
                <a:gd name="T27" fmla="*/ 39 h 49"/>
                <a:gd name="T28" fmla="*/ 2 w 50"/>
                <a:gd name="T29" fmla="*/ 35 h 49"/>
                <a:gd name="T30" fmla="*/ 0 w 50"/>
                <a:gd name="T31" fmla="*/ 30 h 49"/>
                <a:gd name="T32" fmla="*/ 0 w 50"/>
                <a:gd name="T33" fmla="*/ 24 h 49"/>
                <a:gd name="T34" fmla="*/ 0 w 50"/>
                <a:gd name="T35" fmla="*/ 20 h 49"/>
                <a:gd name="T36" fmla="*/ 2 w 50"/>
                <a:gd name="T37" fmla="*/ 15 h 49"/>
                <a:gd name="T38" fmla="*/ 5 w 50"/>
                <a:gd name="T39" fmla="*/ 11 h 49"/>
                <a:gd name="T40" fmla="*/ 7 w 50"/>
                <a:gd name="T41" fmla="*/ 7 h 49"/>
                <a:gd name="T42" fmla="*/ 11 w 50"/>
                <a:gd name="T43" fmla="*/ 4 h 49"/>
                <a:gd name="T44" fmla="*/ 15 w 50"/>
                <a:gd name="T45" fmla="*/ 2 h 49"/>
                <a:gd name="T46" fmla="*/ 19 w 50"/>
                <a:gd name="T47" fmla="*/ 1 h 49"/>
                <a:gd name="T48" fmla="*/ 25 w 50"/>
                <a:gd name="T49" fmla="*/ 0 h 49"/>
                <a:gd name="T50" fmla="*/ 29 w 50"/>
                <a:gd name="T51" fmla="*/ 1 h 49"/>
                <a:gd name="T52" fmla="*/ 35 w 50"/>
                <a:gd name="T53" fmla="*/ 2 h 49"/>
                <a:gd name="T54" fmla="*/ 38 w 50"/>
                <a:gd name="T55" fmla="*/ 4 h 49"/>
                <a:gd name="T56" fmla="*/ 43 w 50"/>
                <a:gd name="T57" fmla="*/ 7 h 49"/>
                <a:gd name="T58" fmla="*/ 45 w 50"/>
                <a:gd name="T59" fmla="*/ 11 h 49"/>
                <a:gd name="T60" fmla="*/ 47 w 50"/>
                <a:gd name="T61" fmla="*/ 15 h 49"/>
                <a:gd name="T62" fmla="*/ 50 w 50"/>
                <a:gd name="T63" fmla="*/ 20 h 49"/>
                <a:gd name="T64" fmla="*/ 50 w 50"/>
                <a:gd name="T6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50" y="24"/>
                  </a:moveTo>
                  <a:lnTo>
                    <a:pt x="50" y="30"/>
                  </a:lnTo>
                  <a:lnTo>
                    <a:pt x="47" y="35"/>
                  </a:lnTo>
                  <a:lnTo>
                    <a:pt x="45" y="39"/>
                  </a:lnTo>
                  <a:lnTo>
                    <a:pt x="43" y="42"/>
                  </a:lnTo>
                  <a:lnTo>
                    <a:pt x="38" y="46"/>
                  </a:lnTo>
                  <a:lnTo>
                    <a:pt x="35" y="48"/>
                  </a:lnTo>
                  <a:lnTo>
                    <a:pt x="29" y="49"/>
                  </a:lnTo>
                  <a:lnTo>
                    <a:pt x="25" y="49"/>
                  </a:lnTo>
                  <a:lnTo>
                    <a:pt x="19" y="49"/>
                  </a:lnTo>
                  <a:lnTo>
                    <a:pt x="15" y="48"/>
                  </a:lnTo>
                  <a:lnTo>
                    <a:pt x="11" y="46"/>
                  </a:lnTo>
                  <a:lnTo>
                    <a:pt x="7" y="42"/>
                  </a:lnTo>
                  <a:lnTo>
                    <a:pt x="5" y="39"/>
                  </a:lnTo>
                  <a:lnTo>
                    <a:pt x="2" y="35"/>
                  </a:lnTo>
                  <a:lnTo>
                    <a:pt x="0" y="30"/>
                  </a:lnTo>
                  <a:lnTo>
                    <a:pt x="0" y="24"/>
                  </a:lnTo>
                  <a:lnTo>
                    <a:pt x="0" y="20"/>
                  </a:lnTo>
                  <a:lnTo>
                    <a:pt x="2" y="15"/>
                  </a:lnTo>
                  <a:lnTo>
                    <a:pt x="5" y="11"/>
                  </a:lnTo>
                  <a:lnTo>
                    <a:pt x="7" y="7"/>
                  </a:lnTo>
                  <a:lnTo>
                    <a:pt x="11" y="4"/>
                  </a:lnTo>
                  <a:lnTo>
                    <a:pt x="15" y="2"/>
                  </a:lnTo>
                  <a:lnTo>
                    <a:pt x="19" y="1"/>
                  </a:lnTo>
                  <a:lnTo>
                    <a:pt x="25" y="0"/>
                  </a:lnTo>
                  <a:lnTo>
                    <a:pt x="29" y="1"/>
                  </a:lnTo>
                  <a:lnTo>
                    <a:pt x="35" y="2"/>
                  </a:lnTo>
                  <a:lnTo>
                    <a:pt x="38" y="4"/>
                  </a:lnTo>
                  <a:lnTo>
                    <a:pt x="43" y="7"/>
                  </a:lnTo>
                  <a:lnTo>
                    <a:pt x="45" y="11"/>
                  </a:lnTo>
                  <a:lnTo>
                    <a:pt x="47" y="15"/>
                  </a:lnTo>
                  <a:lnTo>
                    <a:pt x="50" y="20"/>
                  </a:lnTo>
                  <a:lnTo>
                    <a:pt x="5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2" name="Freeform 78"/>
          <p:cNvSpPr>
            <a:spLocks noEditPoints="1"/>
          </p:cNvSpPr>
          <p:nvPr userDrawn="1"/>
        </p:nvSpPr>
        <p:spPr bwMode="auto">
          <a:xfrm>
            <a:off x="6755091" y="3903767"/>
            <a:ext cx="314470" cy="314470"/>
          </a:xfrm>
          <a:custGeom>
            <a:avLst/>
            <a:gdLst>
              <a:gd name="T0" fmla="*/ 666 w 800"/>
              <a:gd name="T1" fmla="*/ 17 h 800"/>
              <a:gd name="T2" fmla="*/ 570 w 800"/>
              <a:gd name="T3" fmla="*/ 1 h 800"/>
              <a:gd name="T4" fmla="*/ 495 w 800"/>
              <a:gd name="T5" fmla="*/ 27 h 800"/>
              <a:gd name="T6" fmla="*/ 347 w 800"/>
              <a:gd name="T7" fmla="*/ 171 h 800"/>
              <a:gd name="T8" fmla="*/ 79 w 800"/>
              <a:gd name="T9" fmla="*/ 441 h 800"/>
              <a:gd name="T10" fmla="*/ 1 w 800"/>
              <a:gd name="T11" fmla="*/ 697 h 800"/>
              <a:gd name="T12" fmla="*/ 4 w 800"/>
              <a:gd name="T13" fmla="*/ 738 h 800"/>
              <a:gd name="T14" fmla="*/ 25 w 800"/>
              <a:gd name="T15" fmla="*/ 775 h 800"/>
              <a:gd name="T16" fmla="*/ 61 w 800"/>
              <a:gd name="T17" fmla="*/ 797 h 800"/>
              <a:gd name="T18" fmla="*/ 116 w 800"/>
              <a:gd name="T19" fmla="*/ 796 h 800"/>
              <a:gd name="T20" fmla="*/ 371 w 800"/>
              <a:gd name="T21" fmla="*/ 715 h 800"/>
              <a:gd name="T22" fmla="*/ 791 w 800"/>
              <a:gd name="T23" fmla="*/ 270 h 800"/>
              <a:gd name="T24" fmla="*/ 798 w 800"/>
              <a:gd name="T25" fmla="*/ 183 h 800"/>
              <a:gd name="T26" fmla="*/ 761 w 800"/>
              <a:gd name="T27" fmla="*/ 95 h 800"/>
              <a:gd name="T28" fmla="*/ 394 w 800"/>
              <a:gd name="T29" fmla="*/ 562 h 800"/>
              <a:gd name="T30" fmla="*/ 625 w 800"/>
              <a:gd name="T31" fmla="*/ 327 h 800"/>
              <a:gd name="T32" fmla="*/ 617 w 800"/>
              <a:gd name="T33" fmla="*/ 384 h 800"/>
              <a:gd name="T34" fmla="*/ 595 w 800"/>
              <a:gd name="T35" fmla="*/ 419 h 800"/>
              <a:gd name="T36" fmla="*/ 401 w 800"/>
              <a:gd name="T37" fmla="*/ 604 h 800"/>
              <a:gd name="T38" fmla="*/ 346 w 800"/>
              <a:gd name="T39" fmla="*/ 474 h 800"/>
              <a:gd name="T40" fmla="*/ 285 w 800"/>
              <a:gd name="T41" fmla="*/ 427 h 800"/>
              <a:gd name="T42" fmla="*/ 577 w 800"/>
              <a:gd name="T43" fmla="*/ 224 h 800"/>
              <a:gd name="T44" fmla="*/ 370 w 800"/>
              <a:gd name="T45" fmla="*/ 507 h 800"/>
              <a:gd name="T46" fmla="*/ 191 w 800"/>
              <a:gd name="T47" fmla="*/ 400 h 800"/>
              <a:gd name="T48" fmla="*/ 436 w 800"/>
              <a:gd name="T49" fmla="*/ 178 h 800"/>
              <a:gd name="T50" fmla="*/ 263 w 800"/>
              <a:gd name="T51" fmla="*/ 414 h 800"/>
              <a:gd name="T52" fmla="*/ 72 w 800"/>
              <a:gd name="T53" fmla="*/ 748 h 800"/>
              <a:gd name="T54" fmla="*/ 51 w 800"/>
              <a:gd name="T55" fmla="*/ 720 h 800"/>
              <a:gd name="T56" fmla="*/ 89 w 800"/>
              <a:gd name="T57" fmla="*/ 603 h 800"/>
              <a:gd name="T58" fmla="*/ 143 w 800"/>
              <a:gd name="T59" fmla="*/ 623 h 800"/>
              <a:gd name="T60" fmla="*/ 185 w 800"/>
              <a:gd name="T61" fmla="*/ 668 h 800"/>
              <a:gd name="T62" fmla="*/ 197 w 800"/>
              <a:gd name="T63" fmla="*/ 723 h 800"/>
              <a:gd name="T64" fmla="*/ 215 w 800"/>
              <a:gd name="T65" fmla="*/ 679 h 800"/>
              <a:gd name="T66" fmla="*/ 180 w 800"/>
              <a:gd name="T67" fmla="*/ 620 h 800"/>
              <a:gd name="T68" fmla="*/ 124 w 800"/>
              <a:gd name="T69" fmla="*/ 585 h 800"/>
              <a:gd name="T70" fmla="*/ 115 w 800"/>
              <a:gd name="T71" fmla="*/ 478 h 800"/>
              <a:gd name="T72" fmla="*/ 162 w 800"/>
              <a:gd name="T73" fmla="*/ 452 h 800"/>
              <a:gd name="T74" fmla="*/ 222 w 800"/>
              <a:gd name="T75" fmla="*/ 454 h 800"/>
              <a:gd name="T76" fmla="*/ 281 w 800"/>
              <a:gd name="T77" fmla="*/ 481 h 800"/>
              <a:gd name="T78" fmla="*/ 328 w 800"/>
              <a:gd name="T79" fmla="*/ 534 h 800"/>
              <a:gd name="T80" fmla="*/ 350 w 800"/>
              <a:gd name="T81" fmla="*/ 597 h 800"/>
              <a:gd name="T82" fmla="*/ 343 w 800"/>
              <a:gd name="T83" fmla="*/ 657 h 800"/>
              <a:gd name="T84" fmla="*/ 314 w 800"/>
              <a:gd name="T85" fmla="*/ 692 h 800"/>
              <a:gd name="T86" fmla="*/ 676 w 800"/>
              <a:gd name="T87" fmla="*/ 320 h 800"/>
              <a:gd name="T88" fmla="*/ 647 w 800"/>
              <a:gd name="T89" fmla="*/ 233 h 800"/>
              <a:gd name="T90" fmla="*/ 579 w 800"/>
              <a:gd name="T91" fmla="*/ 161 h 800"/>
              <a:gd name="T92" fmla="*/ 483 w 800"/>
              <a:gd name="T93" fmla="*/ 125 h 800"/>
              <a:gd name="T94" fmla="*/ 532 w 800"/>
              <a:gd name="T95" fmla="*/ 63 h 800"/>
              <a:gd name="T96" fmla="*/ 586 w 800"/>
              <a:gd name="T97" fmla="*/ 50 h 800"/>
              <a:gd name="T98" fmla="*/ 660 w 800"/>
              <a:gd name="T99" fmla="*/ 71 h 800"/>
              <a:gd name="T100" fmla="*/ 720 w 800"/>
              <a:gd name="T101" fmla="*/ 124 h 800"/>
              <a:gd name="T102" fmla="*/ 748 w 800"/>
              <a:gd name="T103" fmla="*/ 190 h 800"/>
              <a:gd name="T104" fmla="*/ 743 w 800"/>
              <a:gd name="T105" fmla="*/ 254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0" h="800">
                <a:moveTo>
                  <a:pt x="736" y="64"/>
                </a:moveTo>
                <a:lnTo>
                  <a:pt x="719" y="50"/>
                </a:lnTo>
                <a:lnTo>
                  <a:pt x="702" y="37"/>
                </a:lnTo>
                <a:lnTo>
                  <a:pt x="684" y="26"/>
                </a:lnTo>
                <a:lnTo>
                  <a:pt x="666" y="17"/>
                </a:lnTo>
                <a:lnTo>
                  <a:pt x="647" y="10"/>
                </a:lnTo>
                <a:lnTo>
                  <a:pt x="626" y="4"/>
                </a:lnTo>
                <a:lnTo>
                  <a:pt x="606" y="1"/>
                </a:lnTo>
                <a:lnTo>
                  <a:pt x="586" y="0"/>
                </a:lnTo>
                <a:lnTo>
                  <a:pt x="570" y="1"/>
                </a:lnTo>
                <a:lnTo>
                  <a:pt x="553" y="3"/>
                </a:lnTo>
                <a:lnTo>
                  <a:pt x="537" y="7"/>
                </a:lnTo>
                <a:lnTo>
                  <a:pt x="523" y="12"/>
                </a:lnTo>
                <a:lnTo>
                  <a:pt x="508" y="19"/>
                </a:lnTo>
                <a:lnTo>
                  <a:pt x="495" y="27"/>
                </a:lnTo>
                <a:lnTo>
                  <a:pt x="481" y="36"/>
                </a:lnTo>
                <a:lnTo>
                  <a:pt x="470" y="47"/>
                </a:lnTo>
                <a:lnTo>
                  <a:pt x="348" y="170"/>
                </a:lnTo>
                <a:lnTo>
                  <a:pt x="347" y="170"/>
                </a:lnTo>
                <a:lnTo>
                  <a:pt x="347" y="171"/>
                </a:lnTo>
                <a:lnTo>
                  <a:pt x="346" y="171"/>
                </a:lnTo>
                <a:lnTo>
                  <a:pt x="346" y="171"/>
                </a:lnTo>
                <a:lnTo>
                  <a:pt x="346" y="171"/>
                </a:lnTo>
                <a:lnTo>
                  <a:pt x="88" y="432"/>
                </a:lnTo>
                <a:lnTo>
                  <a:pt x="79" y="441"/>
                </a:lnTo>
                <a:lnTo>
                  <a:pt x="72" y="451"/>
                </a:lnTo>
                <a:lnTo>
                  <a:pt x="67" y="463"/>
                </a:lnTo>
                <a:lnTo>
                  <a:pt x="62" y="474"/>
                </a:lnTo>
                <a:lnTo>
                  <a:pt x="4" y="687"/>
                </a:lnTo>
                <a:lnTo>
                  <a:pt x="1" y="697"/>
                </a:lnTo>
                <a:lnTo>
                  <a:pt x="0" y="713"/>
                </a:lnTo>
                <a:lnTo>
                  <a:pt x="0" y="713"/>
                </a:lnTo>
                <a:lnTo>
                  <a:pt x="0" y="722"/>
                </a:lnTo>
                <a:lnTo>
                  <a:pt x="1" y="731"/>
                </a:lnTo>
                <a:lnTo>
                  <a:pt x="4" y="738"/>
                </a:lnTo>
                <a:lnTo>
                  <a:pt x="7" y="748"/>
                </a:lnTo>
                <a:lnTo>
                  <a:pt x="10" y="754"/>
                </a:lnTo>
                <a:lnTo>
                  <a:pt x="15" y="762"/>
                </a:lnTo>
                <a:lnTo>
                  <a:pt x="19" y="769"/>
                </a:lnTo>
                <a:lnTo>
                  <a:pt x="25" y="775"/>
                </a:lnTo>
                <a:lnTo>
                  <a:pt x="32" y="780"/>
                </a:lnTo>
                <a:lnTo>
                  <a:pt x="39" y="786"/>
                </a:lnTo>
                <a:lnTo>
                  <a:pt x="45" y="790"/>
                </a:lnTo>
                <a:lnTo>
                  <a:pt x="53" y="794"/>
                </a:lnTo>
                <a:lnTo>
                  <a:pt x="61" y="797"/>
                </a:lnTo>
                <a:lnTo>
                  <a:pt x="70" y="799"/>
                </a:lnTo>
                <a:lnTo>
                  <a:pt x="79" y="800"/>
                </a:lnTo>
                <a:lnTo>
                  <a:pt x="88" y="800"/>
                </a:lnTo>
                <a:lnTo>
                  <a:pt x="105" y="798"/>
                </a:lnTo>
                <a:lnTo>
                  <a:pt x="116" y="796"/>
                </a:lnTo>
                <a:lnTo>
                  <a:pt x="329" y="740"/>
                </a:lnTo>
                <a:lnTo>
                  <a:pt x="340" y="736"/>
                </a:lnTo>
                <a:lnTo>
                  <a:pt x="352" y="729"/>
                </a:lnTo>
                <a:lnTo>
                  <a:pt x="362" y="723"/>
                </a:lnTo>
                <a:lnTo>
                  <a:pt x="371" y="715"/>
                </a:lnTo>
                <a:lnTo>
                  <a:pt x="752" y="330"/>
                </a:lnTo>
                <a:lnTo>
                  <a:pt x="765" y="316"/>
                </a:lnTo>
                <a:lnTo>
                  <a:pt x="775" y="302"/>
                </a:lnTo>
                <a:lnTo>
                  <a:pt x="784" y="286"/>
                </a:lnTo>
                <a:lnTo>
                  <a:pt x="791" y="270"/>
                </a:lnTo>
                <a:lnTo>
                  <a:pt x="795" y="253"/>
                </a:lnTo>
                <a:lnTo>
                  <a:pt x="799" y="236"/>
                </a:lnTo>
                <a:lnTo>
                  <a:pt x="800" y="218"/>
                </a:lnTo>
                <a:lnTo>
                  <a:pt x="800" y="201"/>
                </a:lnTo>
                <a:lnTo>
                  <a:pt x="798" y="183"/>
                </a:lnTo>
                <a:lnTo>
                  <a:pt x="794" y="165"/>
                </a:lnTo>
                <a:lnTo>
                  <a:pt x="789" y="147"/>
                </a:lnTo>
                <a:lnTo>
                  <a:pt x="781" y="129"/>
                </a:lnTo>
                <a:lnTo>
                  <a:pt x="773" y="112"/>
                </a:lnTo>
                <a:lnTo>
                  <a:pt x="761" y="95"/>
                </a:lnTo>
                <a:lnTo>
                  <a:pt x="749" y="80"/>
                </a:lnTo>
                <a:lnTo>
                  <a:pt x="736" y="64"/>
                </a:lnTo>
                <a:close/>
                <a:moveTo>
                  <a:pt x="400" y="595"/>
                </a:moveTo>
                <a:lnTo>
                  <a:pt x="398" y="579"/>
                </a:lnTo>
                <a:lnTo>
                  <a:pt x="394" y="562"/>
                </a:lnTo>
                <a:lnTo>
                  <a:pt x="389" y="546"/>
                </a:lnTo>
                <a:lnTo>
                  <a:pt x="382" y="529"/>
                </a:lnTo>
                <a:lnTo>
                  <a:pt x="618" y="293"/>
                </a:lnTo>
                <a:lnTo>
                  <a:pt x="623" y="311"/>
                </a:lnTo>
                <a:lnTo>
                  <a:pt x="625" y="327"/>
                </a:lnTo>
                <a:lnTo>
                  <a:pt x="626" y="344"/>
                </a:lnTo>
                <a:lnTo>
                  <a:pt x="624" y="361"/>
                </a:lnTo>
                <a:lnTo>
                  <a:pt x="622" y="369"/>
                </a:lnTo>
                <a:lnTo>
                  <a:pt x="620" y="377"/>
                </a:lnTo>
                <a:lnTo>
                  <a:pt x="617" y="384"/>
                </a:lnTo>
                <a:lnTo>
                  <a:pt x="614" y="392"/>
                </a:lnTo>
                <a:lnTo>
                  <a:pt x="609" y="398"/>
                </a:lnTo>
                <a:lnTo>
                  <a:pt x="605" y="405"/>
                </a:lnTo>
                <a:lnTo>
                  <a:pt x="600" y="412"/>
                </a:lnTo>
                <a:lnTo>
                  <a:pt x="595" y="419"/>
                </a:lnTo>
                <a:lnTo>
                  <a:pt x="594" y="419"/>
                </a:lnTo>
                <a:lnTo>
                  <a:pt x="594" y="419"/>
                </a:lnTo>
                <a:lnTo>
                  <a:pt x="594" y="419"/>
                </a:lnTo>
                <a:lnTo>
                  <a:pt x="401" y="613"/>
                </a:lnTo>
                <a:lnTo>
                  <a:pt x="401" y="604"/>
                </a:lnTo>
                <a:lnTo>
                  <a:pt x="400" y="595"/>
                </a:lnTo>
                <a:close/>
                <a:moveTo>
                  <a:pt x="370" y="507"/>
                </a:moveTo>
                <a:lnTo>
                  <a:pt x="363" y="495"/>
                </a:lnTo>
                <a:lnTo>
                  <a:pt x="355" y="484"/>
                </a:lnTo>
                <a:lnTo>
                  <a:pt x="346" y="474"/>
                </a:lnTo>
                <a:lnTo>
                  <a:pt x="337" y="464"/>
                </a:lnTo>
                <a:lnTo>
                  <a:pt x="325" y="452"/>
                </a:lnTo>
                <a:lnTo>
                  <a:pt x="312" y="442"/>
                </a:lnTo>
                <a:lnTo>
                  <a:pt x="300" y="434"/>
                </a:lnTo>
                <a:lnTo>
                  <a:pt x="285" y="427"/>
                </a:lnTo>
                <a:lnTo>
                  <a:pt x="524" y="188"/>
                </a:lnTo>
                <a:lnTo>
                  <a:pt x="539" y="195"/>
                </a:lnTo>
                <a:lnTo>
                  <a:pt x="551" y="202"/>
                </a:lnTo>
                <a:lnTo>
                  <a:pt x="564" y="213"/>
                </a:lnTo>
                <a:lnTo>
                  <a:pt x="577" y="224"/>
                </a:lnTo>
                <a:lnTo>
                  <a:pt x="586" y="234"/>
                </a:lnTo>
                <a:lnTo>
                  <a:pt x="595" y="245"/>
                </a:lnTo>
                <a:lnTo>
                  <a:pt x="602" y="257"/>
                </a:lnTo>
                <a:lnTo>
                  <a:pt x="608" y="268"/>
                </a:lnTo>
                <a:lnTo>
                  <a:pt x="370" y="507"/>
                </a:lnTo>
                <a:close/>
                <a:moveTo>
                  <a:pt x="263" y="414"/>
                </a:moveTo>
                <a:lnTo>
                  <a:pt x="245" y="409"/>
                </a:lnTo>
                <a:lnTo>
                  <a:pt x="227" y="403"/>
                </a:lnTo>
                <a:lnTo>
                  <a:pt x="209" y="401"/>
                </a:lnTo>
                <a:lnTo>
                  <a:pt x="191" y="400"/>
                </a:lnTo>
                <a:lnTo>
                  <a:pt x="383" y="205"/>
                </a:lnTo>
                <a:lnTo>
                  <a:pt x="394" y="196"/>
                </a:lnTo>
                <a:lnTo>
                  <a:pt x="408" y="188"/>
                </a:lnTo>
                <a:lnTo>
                  <a:pt x="421" y="181"/>
                </a:lnTo>
                <a:lnTo>
                  <a:pt x="436" y="178"/>
                </a:lnTo>
                <a:lnTo>
                  <a:pt x="451" y="174"/>
                </a:lnTo>
                <a:lnTo>
                  <a:pt x="466" y="174"/>
                </a:lnTo>
                <a:lnTo>
                  <a:pt x="482" y="175"/>
                </a:lnTo>
                <a:lnTo>
                  <a:pt x="498" y="179"/>
                </a:lnTo>
                <a:lnTo>
                  <a:pt x="263" y="414"/>
                </a:lnTo>
                <a:close/>
                <a:moveTo>
                  <a:pt x="104" y="748"/>
                </a:moveTo>
                <a:lnTo>
                  <a:pt x="97" y="749"/>
                </a:lnTo>
                <a:lnTo>
                  <a:pt x="87" y="751"/>
                </a:lnTo>
                <a:lnTo>
                  <a:pt x="80" y="750"/>
                </a:lnTo>
                <a:lnTo>
                  <a:pt x="72" y="748"/>
                </a:lnTo>
                <a:lnTo>
                  <a:pt x="67" y="744"/>
                </a:lnTo>
                <a:lnTo>
                  <a:pt x="61" y="740"/>
                </a:lnTo>
                <a:lnTo>
                  <a:pt x="57" y="734"/>
                </a:lnTo>
                <a:lnTo>
                  <a:pt x="53" y="727"/>
                </a:lnTo>
                <a:lnTo>
                  <a:pt x="51" y="720"/>
                </a:lnTo>
                <a:lnTo>
                  <a:pt x="50" y="713"/>
                </a:lnTo>
                <a:lnTo>
                  <a:pt x="51" y="706"/>
                </a:lnTo>
                <a:lnTo>
                  <a:pt x="52" y="699"/>
                </a:lnTo>
                <a:lnTo>
                  <a:pt x="79" y="603"/>
                </a:lnTo>
                <a:lnTo>
                  <a:pt x="89" y="603"/>
                </a:lnTo>
                <a:lnTo>
                  <a:pt x="100" y="606"/>
                </a:lnTo>
                <a:lnTo>
                  <a:pt x="112" y="608"/>
                </a:lnTo>
                <a:lnTo>
                  <a:pt x="122" y="611"/>
                </a:lnTo>
                <a:lnTo>
                  <a:pt x="133" y="616"/>
                </a:lnTo>
                <a:lnTo>
                  <a:pt x="143" y="623"/>
                </a:lnTo>
                <a:lnTo>
                  <a:pt x="153" y="629"/>
                </a:lnTo>
                <a:lnTo>
                  <a:pt x="162" y="638"/>
                </a:lnTo>
                <a:lnTo>
                  <a:pt x="171" y="647"/>
                </a:lnTo>
                <a:lnTo>
                  <a:pt x="178" y="657"/>
                </a:lnTo>
                <a:lnTo>
                  <a:pt x="185" y="668"/>
                </a:lnTo>
                <a:lnTo>
                  <a:pt x="189" y="679"/>
                </a:lnTo>
                <a:lnTo>
                  <a:pt x="193" y="690"/>
                </a:lnTo>
                <a:lnTo>
                  <a:pt x="196" y="701"/>
                </a:lnTo>
                <a:lnTo>
                  <a:pt x="197" y="711"/>
                </a:lnTo>
                <a:lnTo>
                  <a:pt x="197" y="723"/>
                </a:lnTo>
                <a:lnTo>
                  <a:pt x="104" y="748"/>
                </a:lnTo>
                <a:close/>
                <a:moveTo>
                  <a:pt x="222" y="716"/>
                </a:moveTo>
                <a:lnTo>
                  <a:pt x="221" y="704"/>
                </a:lnTo>
                <a:lnTo>
                  <a:pt x="219" y="691"/>
                </a:lnTo>
                <a:lnTo>
                  <a:pt x="215" y="679"/>
                </a:lnTo>
                <a:lnTo>
                  <a:pt x="211" y="666"/>
                </a:lnTo>
                <a:lnTo>
                  <a:pt x="205" y="654"/>
                </a:lnTo>
                <a:lnTo>
                  <a:pt x="198" y="643"/>
                </a:lnTo>
                <a:lnTo>
                  <a:pt x="189" y="632"/>
                </a:lnTo>
                <a:lnTo>
                  <a:pt x="180" y="620"/>
                </a:lnTo>
                <a:lnTo>
                  <a:pt x="170" y="611"/>
                </a:lnTo>
                <a:lnTo>
                  <a:pt x="159" y="603"/>
                </a:lnTo>
                <a:lnTo>
                  <a:pt x="148" y="595"/>
                </a:lnTo>
                <a:lnTo>
                  <a:pt x="135" y="590"/>
                </a:lnTo>
                <a:lnTo>
                  <a:pt x="124" y="585"/>
                </a:lnTo>
                <a:lnTo>
                  <a:pt x="112" y="581"/>
                </a:lnTo>
                <a:lnTo>
                  <a:pt x="98" y="579"/>
                </a:lnTo>
                <a:lnTo>
                  <a:pt x="86" y="577"/>
                </a:lnTo>
                <a:lnTo>
                  <a:pt x="111" y="487"/>
                </a:lnTo>
                <a:lnTo>
                  <a:pt x="115" y="478"/>
                </a:lnTo>
                <a:lnTo>
                  <a:pt x="121" y="470"/>
                </a:lnTo>
                <a:lnTo>
                  <a:pt x="130" y="465"/>
                </a:lnTo>
                <a:lnTo>
                  <a:pt x="141" y="459"/>
                </a:lnTo>
                <a:lnTo>
                  <a:pt x="151" y="455"/>
                </a:lnTo>
                <a:lnTo>
                  <a:pt x="162" y="452"/>
                </a:lnTo>
                <a:lnTo>
                  <a:pt x="174" y="450"/>
                </a:lnTo>
                <a:lnTo>
                  <a:pt x="186" y="449"/>
                </a:lnTo>
                <a:lnTo>
                  <a:pt x="197" y="450"/>
                </a:lnTo>
                <a:lnTo>
                  <a:pt x="210" y="451"/>
                </a:lnTo>
                <a:lnTo>
                  <a:pt x="222" y="454"/>
                </a:lnTo>
                <a:lnTo>
                  <a:pt x="233" y="457"/>
                </a:lnTo>
                <a:lnTo>
                  <a:pt x="246" y="461"/>
                </a:lnTo>
                <a:lnTo>
                  <a:pt x="258" y="467"/>
                </a:lnTo>
                <a:lnTo>
                  <a:pt x="269" y="473"/>
                </a:lnTo>
                <a:lnTo>
                  <a:pt x="281" y="481"/>
                </a:lnTo>
                <a:lnTo>
                  <a:pt x="291" y="490"/>
                </a:lnTo>
                <a:lnTo>
                  <a:pt x="301" y="499"/>
                </a:lnTo>
                <a:lnTo>
                  <a:pt x="311" y="510"/>
                </a:lnTo>
                <a:lnTo>
                  <a:pt x="320" y="521"/>
                </a:lnTo>
                <a:lnTo>
                  <a:pt x="328" y="534"/>
                </a:lnTo>
                <a:lnTo>
                  <a:pt x="335" y="546"/>
                </a:lnTo>
                <a:lnTo>
                  <a:pt x="340" y="558"/>
                </a:lnTo>
                <a:lnTo>
                  <a:pt x="345" y="571"/>
                </a:lnTo>
                <a:lnTo>
                  <a:pt x="348" y="583"/>
                </a:lnTo>
                <a:lnTo>
                  <a:pt x="350" y="597"/>
                </a:lnTo>
                <a:lnTo>
                  <a:pt x="350" y="609"/>
                </a:lnTo>
                <a:lnTo>
                  <a:pt x="350" y="621"/>
                </a:lnTo>
                <a:lnTo>
                  <a:pt x="349" y="634"/>
                </a:lnTo>
                <a:lnTo>
                  <a:pt x="346" y="646"/>
                </a:lnTo>
                <a:lnTo>
                  <a:pt x="343" y="657"/>
                </a:lnTo>
                <a:lnTo>
                  <a:pt x="337" y="669"/>
                </a:lnTo>
                <a:lnTo>
                  <a:pt x="331" y="679"/>
                </a:lnTo>
                <a:lnTo>
                  <a:pt x="323" y="688"/>
                </a:lnTo>
                <a:lnTo>
                  <a:pt x="319" y="690"/>
                </a:lnTo>
                <a:lnTo>
                  <a:pt x="314" y="692"/>
                </a:lnTo>
                <a:lnTo>
                  <a:pt x="222" y="716"/>
                </a:lnTo>
                <a:close/>
                <a:moveTo>
                  <a:pt x="718" y="295"/>
                </a:moveTo>
                <a:lnTo>
                  <a:pt x="676" y="336"/>
                </a:lnTo>
                <a:lnTo>
                  <a:pt x="676" y="329"/>
                </a:lnTo>
                <a:lnTo>
                  <a:pt x="676" y="320"/>
                </a:lnTo>
                <a:lnTo>
                  <a:pt x="673" y="302"/>
                </a:lnTo>
                <a:lnTo>
                  <a:pt x="669" y="285"/>
                </a:lnTo>
                <a:lnTo>
                  <a:pt x="664" y="267"/>
                </a:lnTo>
                <a:lnTo>
                  <a:pt x="656" y="250"/>
                </a:lnTo>
                <a:lnTo>
                  <a:pt x="647" y="233"/>
                </a:lnTo>
                <a:lnTo>
                  <a:pt x="636" y="217"/>
                </a:lnTo>
                <a:lnTo>
                  <a:pt x="625" y="202"/>
                </a:lnTo>
                <a:lnTo>
                  <a:pt x="612" y="188"/>
                </a:lnTo>
                <a:lnTo>
                  <a:pt x="596" y="174"/>
                </a:lnTo>
                <a:lnTo>
                  <a:pt x="579" y="161"/>
                </a:lnTo>
                <a:lnTo>
                  <a:pt x="561" y="150"/>
                </a:lnTo>
                <a:lnTo>
                  <a:pt x="543" y="141"/>
                </a:lnTo>
                <a:lnTo>
                  <a:pt x="523" y="134"/>
                </a:lnTo>
                <a:lnTo>
                  <a:pt x="504" y="128"/>
                </a:lnTo>
                <a:lnTo>
                  <a:pt x="483" y="125"/>
                </a:lnTo>
                <a:lnTo>
                  <a:pt x="463" y="124"/>
                </a:lnTo>
                <a:lnTo>
                  <a:pt x="505" y="82"/>
                </a:lnTo>
                <a:lnTo>
                  <a:pt x="514" y="75"/>
                </a:lnTo>
                <a:lnTo>
                  <a:pt x="522" y="68"/>
                </a:lnTo>
                <a:lnTo>
                  <a:pt x="532" y="63"/>
                </a:lnTo>
                <a:lnTo>
                  <a:pt x="542" y="58"/>
                </a:lnTo>
                <a:lnTo>
                  <a:pt x="552" y="55"/>
                </a:lnTo>
                <a:lnTo>
                  <a:pt x="563" y="53"/>
                </a:lnTo>
                <a:lnTo>
                  <a:pt x="575" y="50"/>
                </a:lnTo>
                <a:lnTo>
                  <a:pt x="586" y="50"/>
                </a:lnTo>
                <a:lnTo>
                  <a:pt x="602" y="50"/>
                </a:lnTo>
                <a:lnTo>
                  <a:pt x="616" y="54"/>
                </a:lnTo>
                <a:lnTo>
                  <a:pt x="632" y="57"/>
                </a:lnTo>
                <a:lnTo>
                  <a:pt x="647" y="63"/>
                </a:lnTo>
                <a:lnTo>
                  <a:pt x="660" y="71"/>
                </a:lnTo>
                <a:lnTo>
                  <a:pt x="675" y="79"/>
                </a:lnTo>
                <a:lnTo>
                  <a:pt x="687" y="89"/>
                </a:lnTo>
                <a:lnTo>
                  <a:pt x="700" y="100"/>
                </a:lnTo>
                <a:lnTo>
                  <a:pt x="711" y="111"/>
                </a:lnTo>
                <a:lnTo>
                  <a:pt x="720" y="124"/>
                </a:lnTo>
                <a:lnTo>
                  <a:pt x="728" y="136"/>
                </a:lnTo>
                <a:lnTo>
                  <a:pt x="736" y="150"/>
                </a:lnTo>
                <a:lnTo>
                  <a:pt x="741" y="163"/>
                </a:lnTo>
                <a:lnTo>
                  <a:pt x="746" y="177"/>
                </a:lnTo>
                <a:lnTo>
                  <a:pt x="748" y="190"/>
                </a:lnTo>
                <a:lnTo>
                  <a:pt x="750" y="205"/>
                </a:lnTo>
                <a:lnTo>
                  <a:pt x="750" y="217"/>
                </a:lnTo>
                <a:lnTo>
                  <a:pt x="749" y="229"/>
                </a:lnTo>
                <a:lnTo>
                  <a:pt x="747" y="242"/>
                </a:lnTo>
                <a:lnTo>
                  <a:pt x="743" y="254"/>
                </a:lnTo>
                <a:lnTo>
                  <a:pt x="739" y="264"/>
                </a:lnTo>
                <a:lnTo>
                  <a:pt x="732" y="276"/>
                </a:lnTo>
                <a:lnTo>
                  <a:pt x="725" y="286"/>
                </a:lnTo>
                <a:lnTo>
                  <a:pt x="718" y="29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53" name="Group 52"/>
          <p:cNvGrpSpPr/>
          <p:nvPr userDrawn="1"/>
        </p:nvGrpSpPr>
        <p:grpSpPr>
          <a:xfrm>
            <a:off x="6755665" y="2720075"/>
            <a:ext cx="314470" cy="314470"/>
            <a:chOff x="1173163" y="3232150"/>
            <a:chExt cx="180975" cy="180975"/>
          </a:xfrm>
          <a:solidFill>
            <a:schemeClr val="bg1"/>
          </a:solidFill>
        </p:grpSpPr>
        <p:sp>
          <p:nvSpPr>
            <p:cNvPr id="54" name="Freeform 83"/>
            <p:cNvSpPr>
              <a:spLocks noEditPoints="1"/>
            </p:cNvSpPr>
            <p:nvPr/>
          </p:nvSpPr>
          <p:spPr bwMode="auto">
            <a:xfrm>
              <a:off x="1173163" y="3232150"/>
              <a:ext cx="180975" cy="180975"/>
            </a:xfrm>
            <a:custGeom>
              <a:avLst/>
              <a:gdLst>
                <a:gd name="T0" fmla="*/ 440 w 800"/>
                <a:gd name="T1" fmla="*/ 7 h 801"/>
                <a:gd name="T2" fmla="*/ 370 w 800"/>
                <a:gd name="T3" fmla="*/ 31 h 801"/>
                <a:gd name="T4" fmla="*/ 309 w 800"/>
                <a:gd name="T5" fmla="*/ 69 h 801"/>
                <a:gd name="T6" fmla="*/ 260 w 800"/>
                <a:gd name="T7" fmla="*/ 122 h 801"/>
                <a:gd name="T8" fmla="*/ 224 w 800"/>
                <a:gd name="T9" fmla="*/ 184 h 801"/>
                <a:gd name="T10" fmla="*/ 203 w 800"/>
                <a:gd name="T11" fmla="*/ 255 h 801"/>
                <a:gd name="T12" fmla="*/ 202 w 800"/>
                <a:gd name="T13" fmla="*/ 338 h 801"/>
                <a:gd name="T14" fmla="*/ 227 w 800"/>
                <a:gd name="T15" fmla="*/ 425 h 801"/>
                <a:gd name="T16" fmla="*/ 15 w 800"/>
                <a:gd name="T17" fmla="*/ 663 h 801"/>
                <a:gd name="T18" fmla="*/ 0 w 800"/>
                <a:gd name="T19" fmla="*/ 704 h 801"/>
                <a:gd name="T20" fmla="*/ 6 w 800"/>
                <a:gd name="T21" fmla="*/ 747 h 801"/>
                <a:gd name="T22" fmla="*/ 32 w 800"/>
                <a:gd name="T23" fmla="*/ 781 h 801"/>
                <a:gd name="T24" fmla="*/ 71 w 800"/>
                <a:gd name="T25" fmla="*/ 800 h 801"/>
                <a:gd name="T26" fmla="*/ 115 w 800"/>
                <a:gd name="T27" fmla="*/ 797 h 801"/>
                <a:gd name="T28" fmla="*/ 151 w 800"/>
                <a:gd name="T29" fmla="*/ 775 h 801"/>
                <a:gd name="T30" fmla="*/ 410 w 800"/>
                <a:gd name="T31" fmla="*/ 587 h 801"/>
                <a:gd name="T32" fmla="*/ 500 w 800"/>
                <a:gd name="T33" fmla="*/ 601 h 801"/>
                <a:gd name="T34" fmla="*/ 575 w 800"/>
                <a:gd name="T35" fmla="*/ 591 h 801"/>
                <a:gd name="T36" fmla="*/ 643 w 800"/>
                <a:gd name="T37" fmla="*/ 564 h 801"/>
                <a:gd name="T38" fmla="*/ 702 w 800"/>
                <a:gd name="T39" fmla="*/ 523 h 801"/>
                <a:gd name="T40" fmla="*/ 749 w 800"/>
                <a:gd name="T41" fmla="*/ 469 h 801"/>
                <a:gd name="T42" fmla="*/ 782 w 800"/>
                <a:gd name="T43" fmla="*/ 404 h 801"/>
                <a:gd name="T44" fmla="*/ 799 w 800"/>
                <a:gd name="T45" fmla="*/ 331 h 801"/>
                <a:gd name="T46" fmla="*/ 797 w 800"/>
                <a:gd name="T47" fmla="*/ 255 h 801"/>
                <a:gd name="T48" fmla="*/ 777 w 800"/>
                <a:gd name="T49" fmla="*/ 184 h 801"/>
                <a:gd name="T50" fmla="*/ 741 w 800"/>
                <a:gd name="T51" fmla="*/ 122 h 801"/>
                <a:gd name="T52" fmla="*/ 691 w 800"/>
                <a:gd name="T53" fmla="*/ 69 h 801"/>
                <a:gd name="T54" fmla="*/ 630 w 800"/>
                <a:gd name="T55" fmla="*/ 31 h 801"/>
                <a:gd name="T56" fmla="*/ 560 w 800"/>
                <a:gd name="T57" fmla="*/ 7 h 801"/>
                <a:gd name="T58" fmla="*/ 120 w 800"/>
                <a:gd name="T59" fmla="*/ 743 h 801"/>
                <a:gd name="T60" fmla="*/ 80 w 800"/>
                <a:gd name="T61" fmla="*/ 756 h 801"/>
                <a:gd name="T62" fmla="*/ 47 w 800"/>
                <a:gd name="T63" fmla="*/ 730 h 801"/>
                <a:gd name="T64" fmla="*/ 51 w 800"/>
                <a:gd name="T65" fmla="*/ 688 h 801"/>
                <a:gd name="T66" fmla="*/ 288 w 800"/>
                <a:gd name="T67" fmla="*/ 513 h 801"/>
                <a:gd name="T68" fmla="*/ 487 w 800"/>
                <a:gd name="T69" fmla="*/ 551 h 801"/>
                <a:gd name="T70" fmla="*/ 425 w 800"/>
                <a:gd name="T71" fmla="*/ 540 h 801"/>
                <a:gd name="T72" fmla="*/ 370 w 800"/>
                <a:gd name="T73" fmla="*/ 515 h 801"/>
                <a:gd name="T74" fmla="*/ 323 w 800"/>
                <a:gd name="T75" fmla="*/ 478 h 801"/>
                <a:gd name="T76" fmla="*/ 286 w 800"/>
                <a:gd name="T77" fmla="*/ 430 h 801"/>
                <a:gd name="T78" fmla="*/ 261 w 800"/>
                <a:gd name="T79" fmla="*/ 375 h 801"/>
                <a:gd name="T80" fmla="*/ 250 w 800"/>
                <a:gd name="T81" fmla="*/ 313 h 801"/>
                <a:gd name="T82" fmla="*/ 255 w 800"/>
                <a:gd name="T83" fmla="*/ 250 h 801"/>
                <a:gd name="T84" fmla="*/ 274 w 800"/>
                <a:gd name="T85" fmla="*/ 193 h 801"/>
                <a:gd name="T86" fmla="*/ 307 w 800"/>
                <a:gd name="T87" fmla="*/ 142 h 801"/>
                <a:gd name="T88" fmla="*/ 350 w 800"/>
                <a:gd name="T89" fmla="*/ 100 h 801"/>
                <a:gd name="T90" fmla="*/ 403 w 800"/>
                <a:gd name="T91" fmla="*/ 70 h 801"/>
                <a:gd name="T92" fmla="*/ 462 w 800"/>
                <a:gd name="T93" fmla="*/ 53 h 801"/>
                <a:gd name="T94" fmla="*/ 526 w 800"/>
                <a:gd name="T95" fmla="*/ 52 h 801"/>
                <a:gd name="T96" fmla="*/ 586 w 800"/>
                <a:gd name="T97" fmla="*/ 65 h 801"/>
                <a:gd name="T98" fmla="*/ 640 w 800"/>
                <a:gd name="T99" fmla="*/ 94 h 801"/>
                <a:gd name="T100" fmla="*/ 685 w 800"/>
                <a:gd name="T101" fmla="*/ 133 h 801"/>
                <a:gd name="T102" fmla="*/ 720 w 800"/>
                <a:gd name="T103" fmla="*/ 181 h 801"/>
                <a:gd name="T104" fmla="*/ 742 w 800"/>
                <a:gd name="T105" fmla="*/ 239 h 801"/>
                <a:gd name="T106" fmla="*/ 750 w 800"/>
                <a:gd name="T107" fmla="*/ 301 h 801"/>
                <a:gd name="T108" fmla="*/ 742 w 800"/>
                <a:gd name="T109" fmla="*/ 364 h 801"/>
                <a:gd name="T110" fmla="*/ 720 w 800"/>
                <a:gd name="T111" fmla="*/ 420 h 801"/>
                <a:gd name="T112" fmla="*/ 685 w 800"/>
                <a:gd name="T113" fmla="*/ 469 h 801"/>
                <a:gd name="T114" fmla="*/ 640 w 800"/>
                <a:gd name="T115" fmla="*/ 508 h 801"/>
                <a:gd name="T116" fmla="*/ 586 w 800"/>
                <a:gd name="T117" fmla="*/ 536 h 801"/>
                <a:gd name="T118" fmla="*/ 526 w 800"/>
                <a:gd name="T119" fmla="*/ 55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801">
                  <a:moveTo>
                    <a:pt x="500" y="0"/>
                  </a:moveTo>
                  <a:lnTo>
                    <a:pt x="485" y="1"/>
                  </a:lnTo>
                  <a:lnTo>
                    <a:pt x="469" y="2"/>
                  </a:lnTo>
                  <a:lnTo>
                    <a:pt x="455" y="5"/>
                  </a:lnTo>
                  <a:lnTo>
                    <a:pt x="440" y="7"/>
                  </a:lnTo>
                  <a:lnTo>
                    <a:pt x="425" y="10"/>
                  </a:lnTo>
                  <a:lnTo>
                    <a:pt x="411" y="14"/>
                  </a:lnTo>
                  <a:lnTo>
                    <a:pt x="397" y="19"/>
                  </a:lnTo>
                  <a:lnTo>
                    <a:pt x="384" y="24"/>
                  </a:lnTo>
                  <a:lnTo>
                    <a:pt x="370" y="31"/>
                  </a:lnTo>
                  <a:lnTo>
                    <a:pt x="357" y="37"/>
                  </a:lnTo>
                  <a:lnTo>
                    <a:pt x="344" y="44"/>
                  </a:lnTo>
                  <a:lnTo>
                    <a:pt x="332" y="52"/>
                  </a:lnTo>
                  <a:lnTo>
                    <a:pt x="321" y="60"/>
                  </a:lnTo>
                  <a:lnTo>
                    <a:pt x="309" y="69"/>
                  </a:lnTo>
                  <a:lnTo>
                    <a:pt x="298" y="79"/>
                  </a:lnTo>
                  <a:lnTo>
                    <a:pt x="288" y="89"/>
                  </a:lnTo>
                  <a:lnTo>
                    <a:pt x="278" y="99"/>
                  </a:lnTo>
                  <a:lnTo>
                    <a:pt x="269" y="109"/>
                  </a:lnTo>
                  <a:lnTo>
                    <a:pt x="260" y="122"/>
                  </a:lnTo>
                  <a:lnTo>
                    <a:pt x="251" y="133"/>
                  </a:lnTo>
                  <a:lnTo>
                    <a:pt x="243" y="145"/>
                  </a:lnTo>
                  <a:lnTo>
                    <a:pt x="236" y="158"/>
                  </a:lnTo>
                  <a:lnTo>
                    <a:pt x="229" y="170"/>
                  </a:lnTo>
                  <a:lnTo>
                    <a:pt x="224" y="184"/>
                  </a:lnTo>
                  <a:lnTo>
                    <a:pt x="218" y="197"/>
                  </a:lnTo>
                  <a:lnTo>
                    <a:pt x="214" y="212"/>
                  </a:lnTo>
                  <a:lnTo>
                    <a:pt x="209" y="225"/>
                  </a:lnTo>
                  <a:lnTo>
                    <a:pt x="206" y="240"/>
                  </a:lnTo>
                  <a:lnTo>
                    <a:pt x="203" y="255"/>
                  </a:lnTo>
                  <a:lnTo>
                    <a:pt x="201" y="270"/>
                  </a:lnTo>
                  <a:lnTo>
                    <a:pt x="200" y="285"/>
                  </a:lnTo>
                  <a:lnTo>
                    <a:pt x="200" y="301"/>
                  </a:lnTo>
                  <a:lnTo>
                    <a:pt x="200" y="320"/>
                  </a:lnTo>
                  <a:lnTo>
                    <a:pt x="202" y="338"/>
                  </a:lnTo>
                  <a:lnTo>
                    <a:pt x="205" y="356"/>
                  </a:lnTo>
                  <a:lnTo>
                    <a:pt x="209" y="374"/>
                  </a:lnTo>
                  <a:lnTo>
                    <a:pt x="214" y="392"/>
                  </a:lnTo>
                  <a:lnTo>
                    <a:pt x="220" y="409"/>
                  </a:lnTo>
                  <a:lnTo>
                    <a:pt x="227" y="425"/>
                  </a:lnTo>
                  <a:lnTo>
                    <a:pt x="235" y="442"/>
                  </a:lnTo>
                  <a:lnTo>
                    <a:pt x="26" y="650"/>
                  </a:lnTo>
                  <a:lnTo>
                    <a:pt x="27" y="650"/>
                  </a:lnTo>
                  <a:lnTo>
                    <a:pt x="20" y="657"/>
                  </a:lnTo>
                  <a:lnTo>
                    <a:pt x="15" y="663"/>
                  </a:lnTo>
                  <a:lnTo>
                    <a:pt x="11" y="670"/>
                  </a:lnTo>
                  <a:lnTo>
                    <a:pt x="6" y="678"/>
                  </a:lnTo>
                  <a:lnTo>
                    <a:pt x="4" y="686"/>
                  </a:lnTo>
                  <a:lnTo>
                    <a:pt x="2" y="695"/>
                  </a:lnTo>
                  <a:lnTo>
                    <a:pt x="0" y="704"/>
                  </a:lnTo>
                  <a:lnTo>
                    <a:pt x="0" y="713"/>
                  </a:lnTo>
                  <a:lnTo>
                    <a:pt x="0" y="722"/>
                  </a:lnTo>
                  <a:lnTo>
                    <a:pt x="2" y="731"/>
                  </a:lnTo>
                  <a:lnTo>
                    <a:pt x="4" y="739"/>
                  </a:lnTo>
                  <a:lnTo>
                    <a:pt x="6" y="747"/>
                  </a:lnTo>
                  <a:lnTo>
                    <a:pt x="11" y="755"/>
                  </a:lnTo>
                  <a:lnTo>
                    <a:pt x="14" y="763"/>
                  </a:lnTo>
                  <a:lnTo>
                    <a:pt x="20" y="769"/>
                  </a:lnTo>
                  <a:lnTo>
                    <a:pt x="26" y="775"/>
                  </a:lnTo>
                  <a:lnTo>
                    <a:pt x="32" y="781"/>
                  </a:lnTo>
                  <a:lnTo>
                    <a:pt x="39" y="786"/>
                  </a:lnTo>
                  <a:lnTo>
                    <a:pt x="46" y="791"/>
                  </a:lnTo>
                  <a:lnTo>
                    <a:pt x="54" y="794"/>
                  </a:lnTo>
                  <a:lnTo>
                    <a:pt x="62" y="797"/>
                  </a:lnTo>
                  <a:lnTo>
                    <a:pt x="71" y="800"/>
                  </a:lnTo>
                  <a:lnTo>
                    <a:pt x="78" y="801"/>
                  </a:lnTo>
                  <a:lnTo>
                    <a:pt x="88" y="801"/>
                  </a:lnTo>
                  <a:lnTo>
                    <a:pt x="98" y="801"/>
                  </a:lnTo>
                  <a:lnTo>
                    <a:pt x="106" y="800"/>
                  </a:lnTo>
                  <a:lnTo>
                    <a:pt x="115" y="797"/>
                  </a:lnTo>
                  <a:lnTo>
                    <a:pt x="122" y="794"/>
                  </a:lnTo>
                  <a:lnTo>
                    <a:pt x="130" y="791"/>
                  </a:lnTo>
                  <a:lnTo>
                    <a:pt x="138" y="786"/>
                  </a:lnTo>
                  <a:lnTo>
                    <a:pt x="145" y="781"/>
                  </a:lnTo>
                  <a:lnTo>
                    <a:pt x="151" y="775"/>
                  </a:lnTo>
                  <a:lnTo>
                    <a:pt x="151" y="775"/>
                  </a:lnTo>
                  <a:lnTo>
                    <a:pt x="360" y="565"/>
                  </a:lnTo>
                  <a:lnTo>
                    <a:pt x="376" y="573"/>
                  </a:lnTo>
                  <a:lnTo>
                    <a:pt x="392" y="581"/>
                  </a:lnTo>
                  <a:lnTo>
                    <a:pt x="410" y="587"/>
                  </a:lnTo>
                  <a:lnTo>
                    <a:pt x="426" y="591"/>
                  </a:lnTo>
                  <a:lnTo>
                    <a:pt x="444" y="596"/>
                  </a:lnTo>
                  <a:lnTo>
                    <a:pt x="462" y="598"/>
                  </a:lnTo>
                  <a:lnTo>
                    <a:pt x="482" y="600"/>
                  </a:lnTo>
                  <a:lnTo>
                    <a:pt x="500" y="601"/>
                  </a:lnTo>
                  <a:lnTo>
                    <a:pt x="515" y="600"/>
                  </a:lnTo>
                  <a:lnTo>
                    <a:pt x="531" y="599"/>
                  </a:lnTo>
                  <a:lnTo>
                    <a:pt x="546" y="597"/>
                  </a:lnTo>
                  <a:lnTo>
                    <a:pt x="560" y="595"/>
                  </a:lnTo>
                  <a:lnTo>
                    <a:pt x="575" y="591"/>
                  </a:lnTo>
                  <a:lnTo>
                    <a:pt x="590" y="588"/>
                  </a:lnTo>
                  <a:lnTo>
                    <a:pt x="603" y="582"/>
                  </a:lnTo>
                  <a:lnTo>
                    <a:pt x="617" y="578"/>
                  </a:lnTo>
                  <a:lnTo>
                    <a:pt x="630" y="571"/>
                  </a:lnTo>
                  <a:lnTo>
                    <a:pt x="643" y="564"/>
                  </a:lnTo>
                  <a:lnTo>
                    <a:pt x="656" y="558"/>
                  </a:lnTo>
                  <a:lnTo>
                    <a:pt x="667" y="550"/>
                  </a:lnTo>
                  <a:lnTo>
                    <a:pt x="680" y="542"/>
                  </a:lnTo>
                  <a:lnTo>
                    <a:pt x="691" y="533"/>
                  </a:lnTo>
                  <a:lnTo>
                    <a:pt x="702" y="523"/>
                  </a:lnTo>
                  <a:lnTo>
                    <a:pt x="712" y="514"/>
                  </a:lnTo>
                  <a:lnTo>
                    <a:pt x="723" y="502"/>
                  </a:lnTo>
                  <a:lnTo>
                    <a:pt x="732" y="492"/>
                  </a:lnTo>
                  <a:lnTo>
                    <a:pt x="741" y="481"/>
                  </a:lnTo>
                  <a:lnTo>
                    <a:pt x="749" y="469"/>
                  </a:lnTo>
                  <a:lnTo>
                    <a:pt x="756" y="456"/>
                  </a:lnTo>
                  <a:lnTo>
                    <a:pt x="764" y="444"/>
                  </a:lnTo>
                  <a:lnTo>
                    <a:pt x="771" y="431"/>
                  </a:lnTo>
                  <a:lnTo>
                    <a:pt x="777" y="418"/>
                  </a:lnTo>
                  <a:lnTo>
                    <a:pt x="782" y="404"/>
                  </a:lnTo>
                  <a:lnTo>
                    <a:pt x="787" y="390"/>
                  </a:lnTo>
                  <a:lnTo>
                    <a:pt x="791" y="376"/>
                  </a:lnTo>
                  <a:lnTo>
                    <a:pt x="795" y="362"/>
                  </a:lnTo>
                  <a:lnTo>
                    <a:pt x="797" y="347"/>
                  </a:lnTo>
                  <a:lnTo>
                    <a:pt x="799" y="331"/>
                  </a:lnTo>
                  <a:lnTo>
                    <a:pt x="800" y="317"/>
                  </a:lnTo>
                  <a:lnTo>
                    <a:pt x="800" y="301"/>
                  </a:lnTo>
                  <a:lnTo>
                    <a:pt x="800" y="285"/>
                  </a:lnTo>
                  <a:lnTo>
                    <a:pt x="799" y="270"/>
                  </a:lnTo>
                  <a:lnTo>
                    <a:pt x="797" y="255"/>
                  </a:lnTo>
                  <a:lnTo>
                    <a:pt x="795" y="240"/>
                  </a:lnTo>
                  <a:lnTo>
                    <a:pt x="791" y="225"/>
                  </a:lnTo>
                  <a:lnTo>
                    <a:pt x="787" y="212"/>
                  </a:lnTo>
                  <a:lnTo>
                    <a:pt x="782" y="197"/>
                  </a:lnTo>
                  <a:lnTo>
                    <a:pt x="777" y="184"/>
                  </a:lnTo>
                  <a:lnTo>
                    <a:pt x="771" y="170"/>
                  </a:lnTo>
                  <a:lnTo>
                    <a:pt x="764" y="158"/>
                  </a:lnTo>
                  <a:lnTo>
                    <a:pt x="756" y="145"/>
                  </a:lnTo>
                  <a:lnTo>
                    <a:pt x="749" y="133"/>
                  </a:lnTo>
                  <a:lnTo>
                    <a:pt x="741" y="122"/>
                  </a:lnTo>
                  <a:lnTo>
                    <a:pt x="732" y="109"/>
                  </a:lnTo>
                  <a:lnTo>
                    <a:pt x="723" y="99"/>
                  </a:lnTo>
                  <a:lnTo>
                    <a:pt x="712" y="89"/>
                  </a:lnTo>
                  <a:lnTo>
                    <a:pt x="702" y="79"/>
                  </a:lnTo>
                  <a:lnTo>
                    <a:pt x="691" y="69"/>
                  </a:lnTo>
                  <a:lnTo>
                    <a:pt x="680" y="60"/>
                  </a:lnTo>
                  <a:lnTo>
                    <a:pt x="667" y="52"/>
                  </a:lnTo>
                  <a:lnTo>
                    <a:pt x="656" y="44"/>
                  </a:lnTo>
                  <a:lnTo>
                    <a:pt x="643" y="37"/>
                  </a:lnTo>
                  <a:lnTo>
                    <a:pt x="630" y="31"/>
                  </a:lnTo>
                  <a:lnTo>
                    <a:pt x="617" y="24"/>
                  </a:lnTo>
                  <a:lnTo>
                    <a:pt x="603" y="19"/>
                  </a:lnTo>
                  <a:lnTo>
                    <a:pt x="590" y="14"/>
                  </a:lnTo>
                  <a:lnTo>
                    <a:pt x="575" y="10"/>
                  </a:lnTo>
                  <a:lnTo>
                    <a:pt x="560" y="7"/>
                  </a:lnTo>
                  <a:lnTo>
                    <a:pt x="546" y="5"/>
                  </a:lnTo>
                  <a:lnTo>
                    <a:pt x="531" y="2"/>
                  </a:lnTo>
                  <a:lnTo>
                    <a:pt x="515" y="1"/>
                  </a:lnTo>
                  <a:lnTo>
                    <a:pt x="500" y="0"/>
                  </a:lnTo>
                  <a:close/>
                  <a:moveTo>
                    <a:pt x="120" y="743"/>
                  </a:moveTo>
                  <a:lnTo>
                    <a:pt x="113" y="749"/>
                  </a:lnTo>
                  <a:lnTo>
                    <a:pt x="106" y="753"/>
                  </a:lnTo>
                  <a:lnTo>
                    <a:pt x="98" y="756"/>
                  </a:lnTo>
                  <a:lnTo>
                    <a:pt x="88" y="757"/>
                  </a:lnTo>
                  <a:lnTo>
                    <a:pt x="80" y="756"/>
                  </a:lnTo>
                  <a:lnTo>
                    <a:pt x="71" y="753"/>
                  </a:lnTo>
                  <a:lnTo>
                    <a:pt x="64" y="749"/>
                  </a:lnTo>
                  <a:lnTo>
                    <a:pt x="57" y="744"/>
                  </a:lnTo>
                  <a:lnTo>
                    <a:pt x="51" y="738"/>
                  </a:lnTo>
                  <a:lnTo>
                    <a:pt x="47" y="730"/>
                  </a:lnTo>
                  <a:lnTo>
                    <a:pt x="45" y="722"/>
                  </a:lnTo>
                  <a:lnTo>
                    <a:pt x="44" y="713"/>
                  </a:lnTo>
                  <a:lnTo>
                    <a:pt x="45" y="704"/>
                  </a:lnTo>
                  <a:lnTo>
                    <a:pt x="47" y="695"/>
                  </a:lnTo>
                  <a:lnTo>
                    <a:pt x="51" y="688"/>
                  </a:lnTo>
                  <a:lnTo>
                    <a:pt x="57" y="681"/>
                  </a:lnTo>
                  <a:lnTo>
                    <a:pt x="57" y="681"/>
                  </a:lnTo>
                  <a:lnTo>
                    <a:pt x="259" y="479"/>
                  </a:lnTo>
                  <a:lnTo>
                    <a:pt x="273" y="497"/>
                  </a:lnTo>
                  <a:lnTo>
                    <a:pt x="288" y="513"/>
                  </a:lnTo>
                  <a:lnTo>
                    <a:pt x="304" y="528"/>
                  </a:lnTo>
                  <a:lnTo>
                    <a:pt x="322" y="542"/>
                  </a:lnTo>
                  <a:lnTo>
                    <a:pt x="120" y="743"/>
                  </a:lnTo>
                  <a:close/>
                  <a:moveTo>
                    <a:pt x="500" y="551"/>
                  </a:moveTo>
                  <a:lnTo>
                    <a:pt x="487" y="551"/>
                  </a:lnTo>
                  <a:lnTo>
                    <a:pt x="475" y="550"/>
                  </a:lnTo>
                  <a:lnTo>
                    <a:pt x="462" y="549"/>
                  </a:lnTo>
                  <a:lnTo>
                    <a:pt x="450" y="546"/>
                  </a:lnTo>
                  <a:lnTo>
                    <a:pt x="438" y="543"/>
                  </a:lnTo>
                  <a:lnTo>
                    <a:pt x="425" y="540"/>
                  </a:lnTo>
                  <a:lnTo>
                    <a:pt x="414" y="536"/>
                  </a:lnTo>
                  <a:lnTo>
                    <a:pt x="403" y="532"/>
                  </a:lnTo>
                  <a:lnTo>
                    <a:pt x="392" y="526"/>
                  </a:lnTo>
                  <a:lnTo>
                    <a:pt x="380" y="520"/>
                  </a:lnTo>
                  <a:lnTo>
                    <a:pt x="370" y="515"/>
                  </a:lnTo>
                  <a:lnTo>
                    <a:pt x="360" y="508"/>
                  </a:lnTo>
                  <a:lnTo>
                    <a:pt x="350" y="501"/>
                  </a:lnTo>
                  <a:lnTo>
                    <a:pt x="341" y="493"/>
                  </a:lnTo>
                  <a:lnTo>
                    <a:pt x="332" y="485"/>
                  </a:lnTo>
                  <a:lnTo>
                    <a:pt x="323" y="478"/>
                  </a:lnTo>
                  <a:lnTo>
                    <a:pt x="315" y="469"/>
                  </a:lnTo>
                  <a:lnTo>
                    <a:pt x="307" y="460"/>
                  </a:lnTo>
                  <a:lnTo>
                    <a:pt x="299" y="451"/>
                  </a:lnTo>
                  <a:lnTo>
                    <a:pt x="292" y="440"/>
                  </a:lnTo>
                  <a:lnTo>
                    <a:pt x="286" y="430"/>
                  </a:lnTo>
                  <a:lnTo>
                    <a:pt x="280" y="420"/>
                  </a:lnTo>
                  <a:lnTo>
                    <a:pt x="274" y="409"/>
                  </a:lnTo>
                  <a:lnTo>
                    <a:pt x="270" y="399"/>
                  </a:lnTo>
                  <a:lnTo>
                    <a:pt x="265" y="386"/>
                  </a:lnTo>
                  <a:lnTo>
                    <a:pt x="261" y="375"/>
                  </a:lnTo>
                  <a:lnTo>
                    <a:pt x="258" y="364"/>
                  </a:lnTo>
                  <a:lnTo>
                    <a:pt x="255" y="351"/>
                  </a:lnTo>
                  <a:lnTo>
                    <a:pt x="253" y="339"/>
                  </a:lnTo>
                  <a:lnTo>
                    <a:pt x="251" y="327"/>
                  </a:lnTo>
                  <a:lnTo>
                    <a:pt x="250" y="313"/>
                  </a:lnTo>
                  <a:lnTo>
                    <a:pt x="250" y="301"/>
                  </a:lnTo>
                  <a:lnTo>
                    <a:pt x="250" y="288"/>
                  </a:lnTo>
                  <a:lnTo>
                    <a:pt x="251" y="275"/>
                  </a:lnTo>
                  <a:lnTo>
                    <a:pt x="253" y="263"/>
                  </a:lnTo>
                  <a:lnTo>
                    <a:pt x="255" y="250"/>
                  </a:lnTo>
                  <a:lnTo>
                    <a:pt x="258" y="239"/>
                  </a:lnTo>
                  <a:lnTo>
                    <a:pt x="261" y="226"/>
                  </a:lnTo>
                  <a:lnTo>
                    <a:pt x="265" y="215"/>
                  </a:lnTo>
                  <a:lnTo>
                    <a:pt x="270" y="204"/>
                  </a:lnTo>
                  <a:lnTo>
                    <a:pt x="274" y="193"/>
                  </a:lnTo>
                  <a:lnTo>
                    <a:pt x="280" y="181"/>
                  </a:lnTo>
                  <a:lnTo>
                    <a:pt x="286" y="171"/>
                  </a:lnTo>
                  <a:lnTo>
                    <a:pt x="292" y="161"/>
                  </a:lnTo>
                  <a:lnTo>
                    <a:pt x="299" y="151"/>
                  </a:lnTo>
                  <a:lnTo>
                    <a:pt x="307" y="142"/>
                  </a:lnTo>
                  <a:lnTo>
                    <a:pt x="315" y="133"/>
                  </a:lnTo>
                  <a:lnTo>
                    <a:pt x="323" y="124"/>
                  </a:lnTo>
                  <a:lnTo>
                    <a:pt x="332" y="116"/>
                  </a:lnTo>
                  <a:lnTo>
                    <a:pt x="341" y="108"/>
                  </a:lnTo>
                  <a:lnTo>
                    <a:pt x="350" y="100"/>
                  </a:lnTo>
                  <a:lnTo>
                    <a:pt x="360" y="94"/>
                  </a:lnTo>
                  <a:lnTo>
                    <a:pt x="370" y="87"/>
                  </a:lnTo>
                  <a:lnTo>
                    <a:pt x="380" y="81"/>
                  </a:lnTo>
                  <a:lnTo>
                    <a:pt x="392" y="76"/>
                  </a:lnTo>
                  <a:lnTo>
                    <a:pt x="403" y="70"/>
                  </a:lnTo>
                  <a:lnTo>
                    <a:pt x="414" y="65"/>
                  </a:lnTo>
                  <a:lnTo>
                    <a:pt x="425" y="62"/>
                  </a:lnTo>
                  <a:lnTo>
                    <a:pt x="438" y="59"/>
                  </a:lnTo>
                  <a:lnTo>
                    <a:pt x="450" y="55"/>
                  </a:lnTo>
                  <a:lnTo>
                    <a:pt x="462" y="53"/>
                  </a:lnTo>
                  <a:lnTo>
                    <a:pt x="475" y="52"/>
                  </a:lnTo>
                  <a:lnTo>
                    <a:pt x="487" y="51"/>
                  </a:lnTo>
                  <a:lnTo>
                    <a:pt x="500" y="51"/>
                  </a:lnTo>
                  <a:lnTo>
                    <a:pt x="513" y="51"/>
                  </a:lnTo>
                  <a:lnTo>
                    <a:pt x="526" y="52"/>
                  </a:lnTo>
                  <a:lnTo>
                    <a:pt x="538" y="53"/>
                  </a:lnTo>
                  <a:lnTo>
                    <a:pt x="550" y="55"/>
                  </a:lnTo>
                  <a:lnTo>
                    <a:pt x="563" y="59"/>
                  </a:lnTo>
                  <a:lnTo>
                    <a:pt x="574" y="62"/>
                  </a:lnTo>
                  <a:lnTo>
                    <a:pt x="586" y="65"/>
                  </a:lnTo>
                  <a:lnTo>
                    <a:pt x="598" y="70"/>
                  </a:lnTo>
                  <a:lnTo>
                    <a:pt x="609" y="76"/>
                  </a:lnTo>
                  <a:lnTo>
                    <a:pt x="619" y="81"/>
                  </a:lnTo>
                  <a:lnTo>
                    <a:pt x="630" y="87"/>
                  </a:lnTo>
                  <a:lnTo>
                    <a:pt x="640" y="94"/>
                  </a:lnTo>
                  <a:lnTo>
                    <a:pt x="649" y="100"/>
                  </a:lnTo>
                  <a:lnTo>
                    <a:pt x="660" y="108"/>
                  </a:lnTo>
                  <a:lnTo>
                    <a:pt x="669" y="116"/>
                  </a:lnTo>
                  <a:lnTo>
                    <a:pt x="676" y="124"/>
                  </a:lnTo>
                  <a:lnTo>
                    <a:pt x="685" y="133"/>
                  </a:lnTo>
                  <a:lnTo>
                    <a:pt x="693" y="142"/>
                  </a:lnTo>
                  <a:lnTo>
                    <a:pt x="700" y="151"/>
                  </a:lnTo>
                  <a:lnTo>
                    <a:pt x="708" y="161"/>
                  </a:lnTo>
                  <a:lnTo>
                    <a:pt x="714" y="171"/>
                  </a:lnTo>
                  <a:lnTo>
                    <a:pt x="720" y="181"/>
                  </a:lnTo>
                  <a:lnTo>
                    <a:pt x="726" y="193"/>
                  </a:lnTo>
                  <a:lnTo>
                    <a:pt x="731" y="204"/>
                  </a:lnTo>
                  <a:lnTo>
                    <a:pt x="735" y="215"/>
                  </a:lnTo>
                  <a:lnTo>
                    <a:pt x="738" y="226"/>
                  </a:lnTo>
                  <a:lnTo>
                    <a:pt x="742" y="239"/>
                  </a:lnTo>
                  <a:lnTo>
                    <a:pt x="745" y="250"/>
                  </a:lnTo>
                  <a:lnTo>
                    <a:pt x="747" y="263"/>
                  </a:lnTo>
                  <a:lnTo>
                    <a:pt x="749" y="275"/>
                  </a:lnTo>
                  <a:lnTo>
                    <a:pt x="750" y="288"/>
                  </a:lnTo>
                  <a:lnTo>
                    <a:pt x="750" y="301"/>
                  </a:lnTo>
                  <a:lnTo>
                    <a:pt x="750" y="313"/>
                  </a:lnTo>
                  <a:lnTo>
                    <a:pt x="749" y="327"/>
                  </a:lnTo>
                  <a:lnTo>
                    <a:pt x="747" y="339"/>
                  </a:lnTo>
                  <a:lnTo>
                    <a:pt x="745" y="351"/>
                  </a:lnTo>
                  <a:lnTo>
                    <a:pt x="742" y="364"/>
                  </a:lnTo>
                  <a:lnTo>
                    <a:pt x="738" y="375"/>
                  </a:lnTo>
                  <a:lnTo>
                    <a:pt x="735" y="386"/>
                  </a:lnTo>
                  <a:lnTo>
                    <a:pt x="731" y="399"/>
                  </a:lnTo>
                  <a:lnTo>
                    <a:pt x="726" y="409"/>
                  </a:lnTo>
                  <a:lnTo>
                    <a:pt x="720" y="420"/>
                  </a:lnTo>
                  <a:lnTo>
                    <a:pt x="714" y="430"/>
                  </a:lnTo>
                  <a:lnTo>
                    <a:pt x="708" y="440"/>
                  </a:lnTo>
                  <a:lnTo>
                    <a:pt x="700" y="451"/>
                  </a:lnTo>
                  <a:lnTo>
                    <a:pt x="693" y="460"/>
                  </a:lnTo>
                  <a:lnTo>
                    <a:pt x="685" y="469"/>
                  </a:lnTo>
                  <a:lnTo>
                    <a:pt x="676" y="478"/>
                  </a:lnTo>
                  <a:lnTo>
                    <a:pt x="669" y="485"/>
                  </a:lnTo>
                  <a:lnTo>
                    <a:pt x="660" y="493"/>
                  </a:lnTo>
                  <a:lnTo>
                    <a:pt x="649" y="501"/>
                  </a:lnTo>
                  <a:lnTo>
                    <a:pt x="640" y="508"/>
                  </a:lnTo>
                  <a:lnTo>
                    <a:pt x="630" y="515"/>
                  </a:lnTo>
                  <a:lnTo>
                    <a:pt x="619" y="520"/>
                  </a:lnTo>
                  <a:lnTo>
                    <a:pt x="609" y="526"/>
                  </a:lnTo>
                  <a:lnTo>
                    <a:pt x="598" y="532"/>
                  </a:lnTo>
                  <a:lnTo>
                    <a:pt x="586" y="536"/>
                  </a:lnTo>
                  <a:lnTo>
                    <a:pt x="574" y="540"/>
                  </a:lnTo>
                  <a:lnTo>
                    <a:pt x="563" y="543"/>
                  </a:lnTo>
                  <a:lnTo>
                    <a:pt x="550" y="546"/>
                  </a:lnTo>
                  <a:lnTo>
                    <a:pt x="538" y="549"/>
                  </a:lnTo>
                  <a:lnTo>
                    <a:pt x="526" y="550"/>
                  </a:lnTo>
                  <a:lnTo>
                    <a:pt x="513" y="551"/>
                  </a:lnTo>
                  <a:lnTo>
                    <a:pt x="500" y="5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84"/>
            <p:cNvSpPr>
              <a:spLocks/>
            </p:cNvSpPr>
            <p:nvPr/>
          </p:nvSpPr>
          <p:spPr bwMode="auto">
            <a:xfrm>
              <a:off x="1246188" y="3260725"/>
              <a:ext cx="42863" cy="41275"/>
            </a:xfrm>
            <a:custGeom>
              <a:avLst/>
              <a:gdLst>
                <a:gd name="T0" fmla="*/ 175 w 187"/>
                <a:gd name="T1" fmla="*/ 0 h 187"/>
                <a:gd name="T2" fmla="*/ 157 w 187"/>
                <a:gd name="T3" fmla="*/ 0 h 187"/>
                <a:gd name="T4" fmla="*/ 140 w 187"/>
                <a:gd name="T5" fmla="*/ 4 h 187"/>
                <a:gd name="T6" fmla="*/ 123 w 187"/>
                <a:gd name="T7" fmla="*/ 8 h 187"/>
                <a:gd name="T8" fmla="*/ 107 w 187"/>
                <a:gd name="T9" fmla="*/ 14 h 187"/>
                <a:gd name="T10" fmla="*/ 91 w 187"/>
                <a:gd name="T11" fmla="*/ 21 h 187"/>
                <a:gd name="T12" fmla="*/ 77 w 187"/>
                <a:gd name="T13" fmla="*/ 30 h 187"/>
                <a:gd name="T14" fmla="*/ 63 w 187"/>
                <a:gd name="T15" fmla="*/ 40 h 187"/>
                <a:gd name="T16" fmla="*/ 51 w 187"/>
                <a:gd name="T17" fmla="*/ 51 h 187"/>
                <a:gd name="T18" fmla="*/ 40 w 187"/>
                <a:gd name="T19" fmla="*/ 63 h 187"/>
                <a:gd name="T20" fmla="*/ 29 w 187"/>
                <a:gd name="T21" fmla="*/ 77 h 187"/>
                <a:gd name="T22" fmla="*/ 22 w 187"/>
                <a:gd name="T23" fmla="*/ 91 h 187"/>
                <a:gd name="T24" fmla="*/ 14 w 187"/>
                <a:gd name="T25" fmla="*/ 107 h 187"/>
                <a:gd name="T26" fmla="*/ 8 w 187"/>
                <a:gd name="T27" fmla="*/ 123 h 187"/>
                <a:gd name="T28" fmla="*/ 3 w 187"/>
                <a:gd name="T29" fmla="*/ 140 h 187"/>
                <a:gd name="T30" fmla="*/ 1 w 187"/>
                <a:gd name="T31" fmla="*/ 157 h 187"/>
                <a:gd name="T32" fmla="*/ 0 w 187"/>
                <a:gd name="T33" fmla="*/ 175 h 187"/>
                <a:gd name="T34" fmla="*/ 1 w 187"/>
                <a:gd name="T35" fmla="*/ 179 h 187"/>
                <a:gd name="T36" fmla="*/ 3 w 187"/>
                <a:gd name="T37" fmla="*/ 184 h 187"/>
                <a:gd name="T38" fmla="*/ 8 w 187"/>
                <a:gd name="T39" fmla="*/ 186 h 187"/>
                <a:gd name="T40" fmla="*/ 13 w 187"/>
                <a:gd name="T41" fmla="*/ 187 h 187"/>
                <a:gd name="T42" fmla="*/ 17 w 187"/>
                <a:gd name="T43" fmla="*/ 186 h 187"/>
                <a:gd name="T44" fmla="*/ 22 w 187"/>
                <a:gd name="T45" fmla="*/ 184 h 187"/>
                <a:gd name="T46" fmla="*/ 24 w 187"/>
                <a:gd name="T47" fmla="*/ 179 h 187"/>
                <a:gd name="T48" fmla="*/ 25 w 187"/>
                <a:gd name="T49" fmla="*/ 175 h 187"/>
                <a:gd name="T50" fmla="*/ 26 w 187"/>
                <a:gd name="T51" fmla="*/ 159 h 187"/>
                <a:gd name="T52" fmla="*/ 28 w 187"/>
                <a:gd name="T53" fmla="*/ 144 h 187"/>
                <a:gd name="T54" fmla="*/ 32 w 187"/>
                <a:gd name="T55" fmla="*/ 130 h 187"/>
                <a:gd name="T56" fmla="*/ 37 w 187"/>
                <a:gd name="T57" fmla="*/ 116 h 187"/>
                <a:gd name="T58" fmla="*/ 43 w 187"/>
                <a:gd name="T59" fmla="*/ 104 h 187"/>
                <a:gd name="T60" fmla="*/ 51 w 187"/>
                <a:gd name="T61" fmla="*/ 91 h 187"/>
                <a:gd name="T62" fmla="*/ 59 w 187"/>
                <a:gd name="T63" fmla="*/ 79 h 187"/>
                <a:gd name="T64" fmla="*/ 69 w 187"/>
                <a:gd name="T65" fmla="*/ 69 h 187"/>
                <a:gd name="T66" fmla="*/ 80 w 187"/>
                <a:gd name="T67" fmla="*/ 59 h 187"/>
                <a:gd name="T68" fmla="*/ 91 w 187"/>
                <a:gd name="T69" fmla="*/ 51 h 187"/>
                <a:gd name="T70" fmla="*/ 104 w 187"/>
                <a:gd name="T71" fmla="*/ 43 h 187"/>
                <a:gd name="T72" fmla="*/ 116 w 187"/>
                <a:gd name="T73" fmla="*/ 36 h 187"/>
                <a:gd name="T74" fmla="*/ 131 w 187"/>
                <a:gd name="T75" fmla="*/ 32 h 187"/>
                <a:gd name="T76" fmla="*/ 144 w 187"/>
                <a:gd name="T77" fmla="*/ 27 h 187"/>
                <a:gd name="T78" fmla="*/ 160 w 187"/>
                <a:gd name="T79" fmla="*/ 25 h 187"/>
                <a:gd name="T80" fmla="*/ 175 w 187"/>
                <a:gd name="T81" fmla="*/ 25 h 187"/>
                <a:gd name="T82" fmla="*/ 180 w 187"/>
                <a:gd name="T83" fmla="*/ 24 h 187"/>
                <a:gd name="T84" fmla="*/ 184 w 187"/>
                <a:gd name="T85" fmla="*/ 21 h 187"/>
                <a:gd name="T86" fmla="*/ 187 w 187"/>
                <a:gd name="T87" fmla="*/ 17 h 187"/>
                <a:gd name="T88" fmla="*/ 187 w 187"/>
                <a:gd name="T89" fmla="*/ 13 h 187"/>
                <a:gd name="T90" fmla="*/ 187 w 187"/>
                <a:gd name="T91" fmla="*/ 7 h 187"/>
                <a:gd name="T92" fmla="*/ 184 w 187"/>
                <a:gd name="T93" fmla="*/ 4 h 187"/>
                <a:gd name="T94" fmla="*/ 180 w 187"/>
                <a:gd name="T95" fmla="*/ 0 h 187"/>
                <a:gd name="T96" fmla="*/ 175 w 187"/>
                <a:gd name="T9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7" h="187">
                  <a:moveTo>
                    <a:pt x="175" y="0"/>
                  </a:moveTo>
                  <a:lnTo>
                    <a:pt x="157" y="0"/>
                  </a:lnTo>
                  <a:lnTo>
                    <a:pt x="140" y="4"/>
                  </a:lnTo>
                  <a:lnTo>
                    <a:pt x="123" y="8"/>
                  </a:lnTo>
                  <a:lnTo>
                    <a:pt x="107" y="14"/>
                  </a:lnTo>
                  <a:lnTo>
                    <a:pt x="91" y="21"/>
                  </a:lnTo>
                  <a:lnTo>
                    <a:pt x="77" y="30"/>
                  </a:lnTo>
                  <a:lnTo>
                    <a:pt x="63" y="40"/>
                  </a:lnTo>
                  <a:lnTo>
                    <a:pt x="51" y="51"/>
                  </a:lnTo>
                  <a:lnTo>
                    <a:pt x="40" y="63"/>
                  </a:lnTo>
                  <a:lnTo>
                    <a:pt x="29" y="77"/>
                  </a:lnTo>
                  <a:lnTo>
                    <a:pt x="22" y="91"/>
                  </a:lnTo>
                  <a:lnTo>
                    <a:pt x="14" y="107"/>
                  </a:lnTo>
                  <a:lnTo>
                    <a:pt x="8" y="123"/>
                  </a:lnTo>
                  <a:lnTo>
                    <a:pt x="3" y="140"/>
                  </a:lnTo>
                  <a:lnTo>
                    <a:pt x="1" y="157"/>
                  </a:lnTo>
                  <a:lnTo>
                    <a:pt x="0" y="175"/>
                  </a:lnTo>
                  <a:lnTo>
                    <a:pt x="1" y="179"/>
                  </a:lnTo>
                  <a:lnTo>
                    <a:pt x="3" y="184"/>
                  </a:lnTo>
                  <a:lnTo>
                    <a:pt x="8" y="186"/>
                  </a:lnTo>
                  <a:lnTo>
                    <a:pt x="13" y="187"/>
                  </a:lnTo>
                  <a:lnTo>
                    <a:pt x="17" y="186"/>
                  </a:lnTo>
                  <a:lnTo>
                    <a:pt x="22" y="184"/>
                  </a:lnTo>
                  <a:lnTo>
                    <a:pt x="24" y="179"/>
                  </a:lnTo>
                  <a:lnTo>
                    <a:pt x="25" y="175"/>
                  </a:lnTo>
                  <a:lnTo>
                    <a:pt x="26" y="159"/>
                  </a:lnTo>
                  <a:lnTo>
                    <a:pt x="28" y="144"/>
                  </a:lnTo>
                  <a:lnTo>
                    <a:pt x="32" y="130"/>
                  </a:lnTo>
                  <a:lnTo>
                    <a:pt x="37" y="116"/>
                  </a:lnTo>
                  <a:lnTo>
                    <a:pt x="43" y="104"/>
                  </a:lnTo>
                  <a:lnTo>
                    <a:pt x="51" y="91"/>
                  </a:lnTo>
                  <a:lnTo>
                    <a:pt x="59" y="79"/>
                  </a:lnTo>
                  <a:lnTo>
                    <a:pt x="69" y="69"/>
                  </a:lnTo>
                  <a:lnTo>
                    <a:pt x="80" y="59"/>
                  </a:lnTo>
                  <a:lnTo>
                    <a:pt x="91" y="51"/>
                  </a:lnTo>
                  <a:lnTo>
                    <a:pt x="104" y="43"/>
                  </a:lnTo>
                  <a:lnTo>
                    <a:pt x="116" y="36"/>
                  </a:lnTo>
                  <a:lnTo>
                    <a:pt x="131" y="32"/>
                  </a:lnTo>
                  <a:lnTo>
                    <a:pt x="144" y="27"/>
                  </a:lnTo>
                  <a:lnTo>
                    <a:pt x="160" y="25"/>
                  </a:lnTo>
                  <a:lnTo>
                    <a:pt x="175" y="25"/>
                  </a:lnTo>
                  <a:lnTo>
                    <a:pt x="180" y="24"/>
                  </a:lnTo>
                  <a:lnTo>
                    <a:pt x="184" y="21"/>
                  </a:lnTo>
                  <a:lnTo>
                    <a:pt x="187" y="17"/>
                  </a:lnTo>
                  <a:lnTo>
                    <a:pt x="187" y="13"/>
                  </a:lnTo>
                  <a:lnTo>
                    <a:pt x="187" y="7"/>
                  </a:lnTo>
                  <a:lnTo>
                    <a:pt x="184" y="4"/>
                  </a:lnTo>
                  <a:lnTo>
                    <a:pt x="180" y="0"/>
                  </a:lnTo>
                  <a:lnTo>
                    <a:pt x="1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7755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16" presetClass="entr" presetSubtype="37"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outVertical)">
                                      <p:cBhvr>
                                        <p:cTn id="22" dur="500"/>
                                        <p:tgtEl>
                                          <p:spTgt spid="36"/>
                                        </p:tgtEl>
                                      </p:cBhvr>
                                    </p:animEffect>
                                  </p:childTnLst>
                                </p:cTn>
                              </p:par>
                              <p:par>
                                <p:cTn id="23" presetID="10"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par>
                          <p:cTn id="35" fill="hold">
                            <p:stCondLst>
                              <p:cond delay="2000"/>
                            </p:stCondLst>
                            <p:childTnLst>
                              <p:par>
                                <p:cTn id="36" presetID="22" presetClass="entr" presetSubtype="1" fill="hold" grpId="0" nodeType="afterEffect" nodePh="1">
                                  <p:stCondLst>
                                    <p:cond delay="0"/>
                                  </p:stCondLst>
                                  <p:endCondLst>
                                    <p:cond evt="begin" delay="0">
                                      <p:tn val="36"/>
                                    </p:cond>
                                  </p:end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xEl>
                                              <p:pRg st="0" end="0"/>
                                            </p:txEl>
                                          </p:spTgt>
                                        </p:tgtEl>
                                        <p:attrNameLst>
                                          <p:attrName>style.visibility</p:attrName>
                                        </p:attrNameLst>
                                      </p:cBhvr>
                                      <p:to>
                                        <p:strVal val="visible"/>
                                      </p:to>
                                    </p:set>
                                    <p:animEffect transition="in" filter="fade">
                                      <p:cBhvr>
                                        <p:cTn id="44" dur="500"/>
                                        <p:tgtEl>
                                          <p:spTgt spid="12">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childTnLst>
                          </p:cTn>
                        </p:par>
                        <p:par>
                          <p:cTn id="48" fill="hold">
                            <p:stCondLst>
                              <p:cond delay="2500"/>
                            </p:stCondLst>
                            <p:childTnLst>
                              <p:par>
                                <p:cTn id="49" presetID="22" presetClass="entr" presetSubtype="1" fill="hold" grpId="0" nodeType="afterEffect" nodePh="1">
                                  <p:stCondLst>
                                    <p:cond delay="0"/>
                                  </p:stCondLst>
                                  <p:endCondLst>
                                    <p:cond evt="begin" delay="0">
                                      <p:tn val="49"/>
                                    </p:cond>
                                  </p:end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xEl>
                                              <p:pRg st="0" end="0"/>
                                            </p:txEl>
                                          </p:spTgt>
                                        </p:tgtEl>
                                        <p:attrNameLst>
                                          <p:attrName>style.visibility</p:attrName>
                                        </p:attrNameLst>
                                      </p:cBhvr>
                                      <p:to>
                                        <p:strVal val="visible"/>
                                      </p:to>
                                    </p:set>
                                    <p:animEffect transition="in" filter="fade">
                                      <p:cBhvr>
                                        <p:cTn id="57" dur="500"/>
                                        <p:tgtEl>
                                          <p:spTgt spid="21">
                                            <p:txEl>
                                              <p:pRg st="0" end="0"/>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4">
                                            <p:txEl>
                                              <p:pRg st="0" end="0"/>
                                            </p:txEl>
                                          </p:spTgt>
                                        </p:tgtEl>
                                        <p:attrNameLst>
                                          <p:attrName>style.visibility</p:attrName>
                                        </p:attrNameLst>
                                      </p:cBhvr>
                                      <p:to>
                                        <p:strVal val="visible"/>
                                      </p:to>
                                    </p:set>
                                    <p:animEffect transition="in" filter="fade">
                                      <p:cBhvr>
                                        <p:cTn id="60" dur="500"/>
                                        <p:tgtEl>
                                          <p:spTgt spid="24">
                                            <p:txEl>
                                              <p:pRg st="0" end="0"/>
                                            </p:txEl>
                                          </p:spTgt>
                                        </p:tgtEl>
                                      </p:cBhvr>
                                    </p:animEffect>
                                  </p:childTnLst>
                                </p:cTn>
                              </p:par>
                            </p:childTnLst>
                          </p:cTn>
                        </p:par>
                        <p:par>
                          <p:cTn id="61" fill="hold">
                            <p:stCondLst>
                              <p:cond delay="3000"/>
                            </p:stCondLst>
                            <p:childTnLst>
                              <p:par>
                                <p:cTn id="62" presetID="22" presetClass="entr" presetSubtype="1" fill="hold" grpId="0" nodeType="afterEffect" nodePh="1">
                                  <p:stCondLst>
                                    <p:cond delay="0"/>
                                  </p:stCondLst>
                                  <p:endCondLst>
                                    <p:cond evt="begin" delay="0">
                                      <p:tn val="62"/>
                                    </p:cond>
                                  </p:end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xEl>
                                              <p:pRg st="0" end="0"/>
                                            </p:txEl>
                                          </p:spTgt>
                                        </p:tgtEl>
                                        <p:attrNameLst>
                                          <p:attrName>style.visibility</p:attrName>
                                        </p:attrNameLst>
                                      </p:cBhvr>
                                      <p:to>
                                        <p:strVal val="visible"/>
                                      </p:to>
                                    </p:set>
                                    <p:animEffect transition="in" filter="fade">
                                      <p:cBhvr>
                                        <p:cTn id="70" dur="500"/>
                                        <p:tgtEl>
                                          <p:spTgt spid="30">
                                            <p:txEl>
                                              <p:pRg st="0" end="0"/>
                                            </p:tx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1">
                                            <p:txEl>
                                              <p:pRg st="0" end="0"/>
                                            </p:txEl>
                                          </p:spTgt>
                                        </p:tgtEl>
                                        <p:attrNameLst>
                                          <p:attrName>style.visibility</p:attrName>
                                        </p:attrNameLst>
                                      </p:cBhvr>
                                      <p:to>
                                        <p:strVal val="visible"/>
                                      </p:to>
                                    </p:set>
                                    <p:animEffect transition="in" filter="fade">
                                      <p:cBhvr>
                                        <p:cTn id="73" dur="500"/>
                                        <p:tgtEl>
                                          <p:spTgt spid="31">
                                            <p:txEl>
                                              <p:pRg st="0" end="0"/>
                                            </p:txEl>
                                          </p:spTgt>
                                        </p:tgtEl>
                                      </p:cBhvr>
                                    </p:animEffect>
                                  </p:childTnLst>
                                </p:cTn>
                              </p:par>
                            </p:childTnLst>
                          </p:cTn>
                        </p:par>
                        <p:par>
                          <p:cTn id="74" fill="hold">
                            <p:stCondLst>
                              <p:cond delay="3500"/>
                            </p:stCondLst>
                            <p:childTnLst>
                              <p:par>
                                <p:cTn id="75" presetID="22" presetClass="entr" presetSubtype="1" fill="hold" grpId="0" nodeType="afterEffect" nodePh="1">
                                  <p:stCondLst>
                                    <p:cond delay="0"/>
                                  </p:stCondLst>
                                  <p:endCondLst>
                                    <p:cond evt="begin" delay="0">
                                      <p:tn val="75"/>
                                    </p:cond>
                                  </p:endCondLst>
                                  <p:childTnLst>
                                    <p:set>
                                      <p:cBhvr>
                                        <p:cTn id="76" dur="1" fill="hold">
                                          <p:stCondLst>
                                            <p:cond delay="0"/>
                                          </p:stCondLst>
                                        </p:cTn>
                                        <p:tgtEl>
                                          <p:spTgt spid="32"/>
                                        </p:tgtEl>
                                        <p:attrNameLst>
                                          <p:attrName>style.visibility</p:attrName>
                                        </p:attrNameLst>
                                      </p:cBhvr>
                                      <p:to>
                                        <p:strVal val="visible"/>
                                      </p:to>
                                    </p:set>
                                    <p:animEffect transition="in" filter="wipe(up)">
                                      <p:cBhvr>
                                        <p:cTn id="77" dur="500"/>
                                        <p:tgtEl>
                                          <p:spTgt spid="3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500"/>
                                        <p:tgtEl>
                                          <p:spTgt spid="3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4">
                                            <p:txEl>
                                              <p:pRg st="0" end="0"/>
                                            </p:txEl>
                                          </p:spTgt>
                                        </p:tgtEl>
                                        <p:attrNameLst>
                                          <p:attrName>style.visibility</p:attrName>
                                        </p:attrNameLst>
                                      </p:cBhvr>
                                      <p:to>
                                        <p:strVal val="visible"/>
                                      </p:to>
                                    </p:set>
                                    <p:animEffect transition="in" filter="fade">
                                      <p:cBhvr>
                                        <p:cTn id="83" dur="500"/>
                                        <p:tgtEl>
                                          <p:spTgt spid="34">
                                            <p:txEl>
                                              <p:pRg st="0" end="0"/>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5">
                                            <p:txEl>
                                              <p:pRg st="0" end="0"/>
                                            </p:txEl>
                                          </p:spTgt>
                                        </p:tgtEl>
                                        <p:attrNameLst>
                                          <p:attrName>style.visibility</p:attrName>
                                        </p:attrNameLst>
                                      </p:cBhvr>
                                      <p:to>
                                        <p:strVal val="visible"/>
                                      </p:to>
                                    </p:set>
                                    <p:animEffect transition="in" filter="fade">
                                      <p:cBhvr>
                                        <p:cTn id="86"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build="p">
        <p:tmplLst>
          <p:tmpl lvl="1">
            <p:tnLst>
              <p:par>
                <p:cTn presetID="10"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0" grpId="0"/>
      <p:bldP spid="11" grpId="0" animBg="1"/>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9" grpId="0"/>
      <p:bldP spid="20" grpId="0" animBg="1"/>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4" grpId="0" build="p">
        <p:tmplLst>
          <p:tmpl lvl="1">
            <p:tnLst>
              <p:par>
                <p:cT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6" grpId="0"/>
      <p:bldP spid="27" grpId="0" animBg="1"/>
      <p:bldP spid="30" grpId="0" build="p">
        <p:tmplLst>
          <p:tmpl lvl="1">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p:bldP spid="33" grpId="0" animBg="1"/>
      <p:bldP spid="34" grpId="0" build="p">
        <p:tmplLst>
          <p:tmpl lvl="1">
            <p:tnLst>
              <p:par>
                <p:cTn presetID="10" presetClass="entr" presetSubtype="0" fill="hold" nodeType="with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52" grpId="0"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399" y="429320"/>
            <a:ext cx="11379600" cy="609600"/>
          </a:xfrm>
        </p:spPr>
        <p:txBody>
          <a:bodyPr/>
          <a:lstStyle/>
          <a:p>
            <a:r>
              <a:rPr lang="en-US" dirty="0"/>
              <a:t>Click to edit Master title style</a:t>
            </a:r>
          </a:p>
        </p:txBody>
      </p:sp>
      <p:sp>
        <p:nvSpPr>
          <p:cNvPr id="3" name="Content Placeholder 2"/>
          <p:cNvSpPr>
            <a:spLocks noGrp="1"/>
          </p:cNvSpPr>
          <p:nvPr>
            <p:ph idx="1"/>
          </p:nvPr>
        </p:nvSpPr>
        <p:spPr/>
        <p:txBody>
          <a:bodyPr/>
          <a:lstStyle>
            <a:lvl1pPr>
              <a:spcBef>
                <a:spcPts val="400"/>
              </a:spcBef>
              <a:spcAft>
                <a:spcPts val="400"/>
              </a:spcAft>
              <a:defRPr/>
            </a:lvl1pPr>
            <a:lvl2pPr>
              <a:spcAft>
                <a:spcPts val="400"/>
              </a:spcAft>
              <a:defRPr sz="1867"/>
            </a:lvl2pPr>
            <a:lvl3pPr>
              <a:spcAft>
                <a:spcPts val="400"/>
              </a:spcAft>
              <a:defRPr/>
            </a:lvl3pPr>
            <a:lvl4pPr>
              <a:spcAft>
                <a:spcPts val="4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06">
            <a:extLst>
              <a:ext uri="{FF2B5EF4-FFF2-40B4-BE49-F238E27FC236}">
                <a16:creationId xmlns:a16="http://schemas.microsoft.com/office/drawing/2014/main" id="{007FD9C7-1D6E-4C0B-92A7-273399C6B0AF}"/>
              </a:ext>
            </a:extLst>
          </p:cNvPr>
          <p:cNvSpPr>
            <a:spLocks noGrp="1" noChangeArrowheads="1"/>
          </p:cNvSpPr>
          <p:nvPr>
            <p:ph type="sldNum" sz="quarter" idx="12"/>
          </p:nvPr>
        </p:nvSpPr>
        <p:spPr>
          <a:xfrm>
            <a:off x="11341101" y="6400800"/>
            <a:ext cx="622299" cy="457200"/>
          </a:xfrm>
          <a:ln/>
        </p:spPr>
        <p:txBody>
          <a:bodyPr/>
          <a:lstStyle>
            <a:lvl1pPr>
              <a:defRPr/>
            </a:lvl1pPr>
          </a:lstStyle>
          <a:p>
            <a:pPr>
              <a:defRPr/>
            </a:pPr>
            <a:fld id="{5F0F3EB1-8929-804C-B8D8-F06E7118772D}" type="slidenum">
              <a:rPr lang="en-US" altLang="nl-NL">
                <a:solidFill>
                  <a:srgbClr val="0C2074"/>
                </a:solidFill>
              </a:rPr>
              <a:pPr>
                <a:defRPr/>
              </a:pPr>
              <a:t>‹nr.›</a:t>
            </a:fld>
            <a:endParaRPr lang="en-US" altLang="nl-NL" dirty="0">
              <a:solidFill>
                <a:srgbClr val="0C2074"/>
              </a:solidFill>
            </a:endParaRPr>
          </a:p>
        </p:txBody>
      </p:sp>
      <p:sp>
        <p:nvSpPr>
          <p:cNvPr id="8" name="Text Placeholder 7">
            <a:extLst>
              <a:ext uri="{FF2B5EF4-FFF2-40B4-BE49-F238E27FC236}">
                <a16:creationId xmlns:a16="http://schemas.microsoft.com/office/drawing/2014/main" id="{C452E9C4-6F17-410F-91FE-7E9875A7A606}"/>
              </a:ext>
            </a:extLst>
          </p:cNvPr>
          <p:cNvSpPr>
            <a:spLocks noGrp="1"/>
          </p:cNvSpPr>
          <p:nvPr>
            <p:ph type="body" sz="quarter" idx="13" hasCustomPrompt="1"/>
          </p:nvPr>
        </p:nvSpPr>
        <p:spPr>
          <a:xfrm>
            <a:off x="406400" y="6320368"/>
            <a:ext cx="10261600" cy="309033"/>
          </a:xfrm>
        </p:spPr>
        <p:txBody>
          <a:bodyPr anchor="b" anchorCtr="0"/>
          <a:lstStyle>
            <a:lvl1pPr marL="0" indent="0">
              <a:buFontTx/>
              <a:buNone/>
              <a:defRPr sz="1200"/>
            </a:lvl1pPr>
            <a:lvl2pPr marL="574660" indent="0">
              <a:buFontTx/>
              <a:buNone/>
              <a:defRPr sz="1600"/>
            </a:lvl2pPr>
            <a:lvl3pPr marL="955651" indent="0">
              <a:buFontTx/>
              <a:buNone/>
              <a:defRPr sz="1467"/>
            </a:lvl3pPr>
            <a:lvl4pPr marL="1335055" indent="0">
              <a:buFontTx/>
              <a:buNone/>
              <a:defRPr sz="1333"/>
            </a:lvl4pPr>
            <a:lvl5pPr marL="1714457" indent="0">
              <a:buFontTx/>
              <a:buNone/>
              <a:defRPr sz="1067"/>
            </a:lvl5pPr>
          </a:lstStyle>
          <a:p>
            <a:pPr lvl="0"/>
            <a:r>
              <a:rPr lang="en-US" dirty="0"/>
              <a:t>References</a:t>
            </a:r>
            <a:endParaRPr lang="en-GB" dirty="0"/>
          </a:p>
        </p:txBody>
      </p:sp>
    </p:spTree>
    <p:extLst>
      <p:ext uri="{BB962C8B-B14F-4D97-AF65-F5344CB8AC3E}">
        <p14:creationId xmlns:p14="http://schemas.microsoft.com/office/powerpoint/2010/main" val="41048033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Two Conten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12192000" cy="5172075"/>
          </a:xfrm>
          <a:prstGeom prst="rect">
            <a:avLst/>
          </a:prstGeom>
        </p:spPr>
        <p:txBody>
          <a:bodyPr/>
          <a:lstStyle/>
          <a:p>
            <a:endParaRPr lang="en-US"/>
          </a:p>
        </p:txBody>
      </p:sp>
      <p:sp>
        <p:nvSpPr>
          <p:cNvPr id="13" name="Text Placeholder 12"/>
          <p:cNvSpPr>
            <a:spLocks noGrp="1"/>
          </p:cNvSpPr>
          <p:nvPr>
            <p:ph type="body" sz="quarter" idx="11" hasCustomPrompt="1"/>
          </p:nvPr>
        </p:nvSpPr>
        <p:spPr>
          <a:xfrm>
            <a:off x="8408988" y="0"/>
            <a:ext cx="3783012" cy="5172075"/>
          </a:xfrm>
          <a:prstGeom prst="rect">
            <a:avLst/>
          </a:prstGeom>
          <a:solidFill>
            <a:schemeClr val="accent1">
              <a:alpha val="66000"/>
            </a:schemeClr>
          </a:solidFill>
        </p:spPr>
        <p:txBody>
          <a:bodyPr/>
          <a:lstStyle>
            <a:lvl1pPr marL="0" indent="0">
              <a:buNone/>
              <a:defRPr baseline="0"/>
            </a:lvl1pPr>
          </a:lstStyle>
          <a:p>
            <a:pPr lvl="0"/>
            <a:r>
              <a:rPr lang="en-US" dirty="0" smtClean="0"/>
              <a:t> </a:t>
            </a:r>
            <a:endParaRPr lang="en-US" dirty="0"/>
          </a:p>
        </p:txBody>
      </p:sp>
      <p:sp>
        <p:nvSpPr>
          <p:cNvPr id="11" name="Title 10"/>
          <p:cNvSpPr>
            <a:spLocks noGrp="1"/>
          </p:cNvSpPr>
          <p:nvPr>
            <p:ph type="title" hasCustomPrompt="1"/>
          </p:nvPr>
        </p:nvSpPr>
        <p:spPr>
          <a:xfrm>
            <a:off x="8619344" y="0"/>
            <a:ext cx="2743198" cy="3957403"/>
          </a:xfrm>
          <a:prstGeom prst="rect">
            <a:avLst/>
          </a:prstGeom>
        </p:spPr>
        <p:txBody>
          <a:bodyPr>
            <a:noAutofit/>
          </a:bodyPr>
          <a:lstStyle>
            <a:lvl1pPr>
              <a:defRPr sz="7200" b="1">
                <a:solidFill>
                  <a:schemeClr val="bg1"/>
                </a:solidFill>
              </a:defRPr>
            </a:lvl1pPr>
          </a:lstStyle>
          <a:p>
            <a:r>
              <a:rPr lang="en-US" dirty="0" smtClean="0"/>
              <a:t>Title.</a:t>
            </a:r>
            <a:endParaRPr lang="en-US" dirty="0"/>
          </a:p>
        </p:txBody>
      </p:sp>
      <p:sp>
        <p:nvSpPr>
          <p:cNvPr id="14" name="Rectangle 13"/>
          <p:cNvSpPr/>
          <p:nvPr userDrawn="1"/>
        </p:nvSpPr>
        <p:spPr>
          <a:xfrm>
            <a:off x="8408988" y="5426439"/>
            <a:ext cx="45719" cy="10343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5"/>
          <p:cNvSpPr>
            <a:spLocks noGrp="1"/>
          </p:cNvSpPr>
          <p:nvPr>
            <p:ph type="body" sz="quarter" idx="12" hasCustomPrompt="1"/>
          </p:nvPr>
        </p:nvSpPr>
        <p:spPr>
          <a:xfrm>
            <a:off x="2324100" y="5426075"/>
            <a:ext cx="5965825" cy="930275"/>
          </a:xfrm>
          <a:prstGeom prst="rect">
            <a:avLst/>
          </a:prstGeom>
        </p:spPr>
        <p:txBody>
          <a:bodyPr>
            <a:normAutofit/>
          </a:bodyPr>
          <a:lstStyle>
            <a:lvl1pPr marL="0" indent="0" algn="r">
              <a:buNone/>
              <a:defRPr sz="1100"/>
            </a:lvl1pPr>
            <a:lvl2pPr algn="r">
              <a:defRPr/>
            </a:lvl2pPr>
            <a:lvl3pPr algn="r">
              <a:defRPr/>
            </a:lvl3pPr>
            <a:lvl4pPr algn="r">
              <a:defRPr/>
            </a:lvl4pPr>
            <a:lvl5pPr algn="r">
              <a:defRPr/>
            </a:lvl5pPr>
          </a:lstStyle>
          <a:p>
            <a:pPr lvl="0"/>
            <a:r>
              <a:rPr lang="en-US" dirty="0" smtClean="0"/>
              <a:t>text</a:t>
            </a:r>
            <a:endParaRPr lang="en-US" dirty="0"/>
          </a:p>
        </p:txBody>
      </p:sp>
    </p:spTree>
    <p:extLst>
      <p:ext uri="{BB962C8B-B14F-4D97-AF65-F5344CB8AC3E}">
        <p14:creationId xmlns:p14="http://schemas.microsoft.com/office/powerpoint/2010/main" val="87787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wipe(up)">
                                      <p:cBhvr>
                                        <p:cTn id="7" dur="500"/>
                                        <p:tgtEl>
                                          <p:spTgt spid="13">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wipe(up)">
                                      <p:cBhvr>
                                        <p:cTn id="10" dur="500"/>
                                        <p:tgtEl>
                                          <p:spTgt spid="13">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fade">
                                      <p:cBhvr>
                                        <p:cTn id="2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tmplLst>
          <p:tmpl>
            <p:tnLst>
              <p:par>
                <p:cTn presetID="22" presetClass="entr" presetSubtype="1"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up)">
                      <p:cBhvr>
                        <p:cTn dur="500"/>
                        <p:tgtEl>
                          <p:spTgt spid="13"/>
                        </p:tgtEl>
                      </p:cBhvr>
                    </p:animEffect>
                  </p:childTnLst>
                </p:cTn>
              </p:par>
            </p:tnLst>
          </p:tmpl>
          <p:tmpl lvl="1">
            <p:tnLst>
              <p:par>
                <p:cTn presetID="22" presetClass="entr" presetSubtype="1"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up)">
                      <p:cBhvr>
                        <p:cTn dur="500"/>
                        <p:tgtEl>
                          <p:spTgt spid="13"/>
                        </p:tgtEl>
                      </p:cBhvr>
                    </p:animEffect>
                  </p:childTnLst>
                </p:cTn>
              </p:par>
            </p:tnLst>
          </p:tmpl>
        </p:tmplLst>
      </p:bldP>
      <p:bldP spid="11" grpId="0"/>
      <p:bldP spid="14" grpId="0" animBg="1"/>
      <p:bldP spid="16" grpId="0" build="allAtOnce"/>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46148" name="Rectangle 68"/>
          <p:cNvSpPr>
            <a:spLocks noGrp="1" noChangeArrowheads="1"/>
          </p:cNvSpPr>
          <p:nvPr>
            <p:ph type="ctrTitle"/>
          </p:nvPr>
        </p:nvSpPr>
        <p:spPr>
          <a:xfrm>
            <a:off x="914400" y="2438400"/>
            <a:ext cx="10363200" cy="1143000"/>
          </a:xfrm>
        </p:spPr>
        <p:txBody>
          <a:bodyPr anchor="ctr"/>
          <a:lstStyle>
            <a:lvl1pPr algn="ctr">
              <a:defRPr/>
            </a:lvl1pPr>
          </a:lstStyle>
          <a:p>
            <a:pPr lvl="0"/>
            <a:r>
              <a:rPr lang="nl-NL" noProof="0"/>
              <a:t>Click to edit Master title style</a:t>
            </a:r>
          </a:p>
        </p:txBody>
      </p:sp>
      <p:sp>
        <p:nvSpPr>
          <p:cNvPr id="46149" name="Rectangle 69"/>
          <p:cNvSpPr>
            <a:spLocks noGrp="1" noChangeArrowheads="1"/>
          </p:cNvSpPr>
          <p:nvPr>
            <p:ph type="subTitle" idx="1"/>
          </p:nvPr>
        </p:nvSpPr>
        <p:spPr>
          <a:xfrm>
            <a:off x="1828800" y="3886200"/>
            <a:ext cx="8534400" cy="1600200"/>
          </a:xfrm>
        </p:spPr>
        <p:txBody>
          <a:bodyPr/>
          <a:lstStyle>
            <a:lvl1pPr marL="0" indent="0" algn="ctr">
              <a:buFont typeface="Wingdings" charset="0"/>
              <a:buNone/>
              <a:defRPr/>
            </a:lvl1pPr>
          </a:lstStyle>
          <a:p>
            <a:pPr lvl="0"/>
            <a:r>
              <a:rPr lang="nl-NL" noProof="0"/>
              <a:t>Click to edit Master subtitle style</a:t>
            </a:r>
          </a:p>
        </p:txBody>
      </p:sp>
      <p:pic>
        <p:nvPicPr>
          <p:cNvPr id="277" name="Picture 73" descr="l_eng_wit"/>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hidden">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9220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E6C3273C-2C4A-6B4D-96BF-29E57A677BBD}" type="slidenum">
              <a:rPr lang="en-US" altLang="nl-NL"/>
              <a:pPr>
                <a:defRPr/>
              </a:pPr>
              <a:t>‹nr.›</a:t>
            </a:fld>
            <a:endParaRPr lang="en-US" altLang="nl-NL"/>
          </a:p>
        </p:txBody>
      </p:sp>
    </p:spTree>
    <p:extLst>
      <p:ext uri="{BB962C8B-B14F-4D97-AF65-F5344CB8AC3E}">
        <p14:creationId xmlns:p14="http://schemas.microsoft.com/office/powerpoint/2010/main" val="14431433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Titelstijl van model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tekststijl van het model te bewerken</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D4A5C58B-6F62-144D-8328-1F45873DFDBC}" type="slidenum">
              <a:rPr lang="en-US" altLang="nl-NL"/>
              <a:pPr>
                <a:defRPr/>
              </a:pPr>
              <a:t>‹nr.›</a:t>
            </a:fld>
            <a:endParaRPr lang="en-US" altLang="nl-NL"/>
          </a:p>
        </p:txBody>
      </p:sp>
    </p:spTree>
    <p:extLst>
      <p:ext uri="{BB962C8B-B14F-4D97-AF65-F5344CB8AC3E}">
        <p14:creationId xmlns:p14="http://schemas.microsoft.com/office/powerpoint/2010/main" val="15817322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406400" y="1219200"/>
            <a:ext cx="5588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219200"/>
            <a:ext cx="5588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6" name="Rectangle 506"/>
          <p:cNvSpPr>
            <a:spLocks noGrp="1" noChangeArrowheads="1"/>
          </p:cNvSpPr>
          <p:nvPr>
            <p:ph type="sldNum" sz="quarter" idx="11"/>
          </p:nvPr>
        </p:nvSpPr>
        <p:spPr>
          <a:ln/>
        </p:spPr>
        <p:txBody>
          <a:bodyPr/>
          <a:lstStyle>
            <a:lvl1pPr>
              <a:defRPr/>
            </a:lvl1pPr>
          </a:lstStyle>
          <a:p>
            <a:pPr>
              <a:defRPr/>
            </a:pPr>
            <a:fld id="{2EDD5D1A-23BD-A749-A745-0880FF72EBB3}" type="slidenum">
              <a:rPr lang="en-US" altLang="nl-NL"/>
              <a:pPr>
                <a:defRPr/>
              </a:pPr>
              <a:t>‹nr.›</a:t>
            </a:fld>
            <a:endParaRPr lang="en-US" altLang="nl-NL"/>
          </a:p>
        </p:txBody>
      </p:sp>
    </p:spTree>
    <p:extLst>
      <p:ext uri="{BB962C8B-B14F-4D97-AF65-F5344CB8AC3E}">
        <p14:creationId xmlns:p14="http://schemas.microsoft.com/office/powerpoint/2010/main" val="170317534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Titelstijl van model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8" name="Rectangle 506"/>
          <p:cNvSpPr>
            <a:spLocks noGrp="1" noChangeArrowheads="1"/>
          </p:cNvSpPr>
          <p:nvPr>
            <p:ph type="sldNum" sz="quarter" idx="11"/>
          </p:nvPr>
        </p:nvSpPr>
        <p:spPr>
          <a:ln/>
        </p:spPr>
        <p:txBody>
          <a:bodyPr/>
          <a:lstStyle>
            <a:lvl1pPr>
              <a:defRPr/>
            </a:lvl1pPr>
          </a:lstStyle>
          <a:p>
            <a:pPr>
              <a:defRPr/>
            </a:pPr>
            <a:fld id="{10D37497-373E-0948-8FD7-D19D1D17E186}" type="slidenum">
              <a:rPr lang="en-US" altLang="nl-NL"/>
              <a:pPr>
                <a:defRPr/>
              </a:pPr>
              <a:t>‹nr.›</a:t>
            </a:fld>
            <a:endParaRPr lang="en-US" altLang="nl-NL"/>
          </a:p>
        </p:txBody>
      </p:sp>
    </p:spTree>
    <p:extLst>
      <p:ext uri="{BB962C8B-B14F-4D97-AF65-F5344CB8AC3E}">
        <p14:creationId xmlns:p14="http://schemas.microsoft.com/office/powerpoint/2010/main" val="37429099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4" name="Rectangle 506"/>
          <p:cNvSpPr>
            <a:spLocks noGrp="1" noChangeArrowheads="1"/>
          </p:cNvSpPr>
          <p:nvPr>
            <p:ph type="sldNum" sz="quarter" idx="11"/>
          </p:nvPr>
        </p:nvSpPr>
        <p:spPr>
          <a:ln/>
        </p:spPr>
        <p:txBody>
          <a:bodyPr/>
          <a:lstStyle>
            <a:lvl1pPr>
              <a:defRPr/>
            </a:lvl1pPr>
          </a:lstStyle>
          <a:p>
            <a:pPr>
              <a:defRPr/>
            </a:pPr>
            <a:fld id="{B2AE168A-BD16-9345-B091-2D10839A7ED2}" type="slidenum">
              <a:rPr lang="en-US" altLang="nl-NL"/>
              <a:pPr>
                <a:defRPr/>
              </a:pPr>
              <a:t>‹nr.›</a:t>
            </a:fld>
            <a:endParaRPr lang="en-US" altLang="nl-NL"/>
          </a:p>
        </p:txBody>
      </p:sp>
    </p:spTree>
    <p:extLst>
      <p:ext uri="{BB962C8B-B14F-4D97-AF65-F5344CB8AC3E}">
        <p14:creationId xmlns:p14="http://schemas.microsoft.com/office/powerpoint/2010/main" val="33671702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3" name="Rectangle 506"/>
          <p:cNvSpPr>
            <a:spLocks noGrp="1" noChangeArrowheads="1"/>
          </p:cNvSpPr>
          <p:nvPr>
            <p:ph type="sldNum" sz="quarter" idx="11"/>
          </p:nvPr>
        </p:nvSpPr>
        <p:spPr>
          <a:ln/>
        </p:spPr>
        <p:txBody>
          <a:bodyPr/>
          <a:lstStyle>
            <a:lvl1pPr>
              <a:defRPr/>
            </a:lvl1pPr>
          </a:lstStyle>
          <a:p>
            <a:pPr>
              <a:defRPr/>
            </a:pPr>
            <a:fld id="{B8712618-3F27-0645-B09E-9D72496489EA}" type="slidenum">
              <a:rPr lang="en-US" altLang="nl-NL"/>
              <a:pPr>
                <a:defRPr/>
              </a:pPr>
              <a:t>‹nr.›</a:t>
            </a:fld>
            <a:endParaRPr lang="en-US" altLang="nl-NL"/>
          </a:p>
        </p:txBody>
      </p:sp>
    </p:spTree>
    <p:extLst>
      <p:ext uri="{BB962C8B-B14F-4D97-AF65-F5344CB8AC3E}">
        <p14:creationId xmlns:p14="http://schemas.microsoft.com/office/powerpoint/2010/main" val="12835052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lstStyle>
            <a:lvl1pPr algn="l">
              <a:defRPr sz="2000" b="1"/>
            </a:lvl1pPr>
          </a:lstStyle>
          <a:p>
            <a:r>
              <a:rPr lang="nl-NL"/>
              <a:t>Titelstijl van model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6" name="Rectangle 506"/>
          <p:cNvSpPr>
            <a:spLocks noGrp="1" noChangeArrowheads="1"/>
          </p:cNvSpPr>
          <p:nvPr>
            <p:ph type="sldNum" sz="quarter" idx="11"/>
          </p:nvPr>
        </p:nvSpPr>
        <p:spPr>
          <a:ln/>
        </p:spPr>
        <p:txBody>
          <a:bodyPr/>
          <a:lstStyle>
            <a:lvl1pPr>
              <a:defRPr/>
            </a:lvl1pPr>
          </a:lstStyle>
          <a:p>
            <a:pPr>
              <a:defRPr/>
            </a:pPr>
            <a:fld id="{60D8FAF9-5BA9-294D-8325-BA537D6C6BFC}" type="slidenum">
              <a:rPr lang="en-US" altLang="nl-NL"/>
              <a:pPr>
                <a:defRPr/>
              </a:pPr>
              <a:t>‹nr.›</a:t>
            </a:fld>
            <a:endParaRPr lang="en-US" altLang="nl-NL"/>
          </a:p>
        </p:txBody>
      </p:sp>
    </p:spTree>
    <p:extLst>
      <p:ext uri="{BB962C8B-B14F-4D97-AF65-F5344CB8AC3E}">
        <p14:creationId xmlns:p14="http://schemas.microsoft.com/office/powerpoint/2010/main" val="113930619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lstStyle>
            <a:lvl1pPr algn="l">
              <a:defRPr sz="2000" b="1"/>
            </a:lvl1pPr>
          </a:lstStyle>
          <a:p>
            <a:r>
              <a:rPr lang="nl-NL"/>
              <a:t>Titelstijl van model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6" name="Rectangle 506"/>
          <p:cNvSpPr>
            <a:spLocks noGrp="1" noChangeArrowheads="1"/>
          </p:cNvSpPr>
          <p:nvPr>
            <p:ph type="sldNum" sz="quarter" idx="11"/>
          </p:nvPr>
        </p:nvSpPr>
        <p:spPr>
          <a:ln/>
        </p:spPr>
        <p:txBody>
          <a:bodyPr/>
          <a:lstStyle>
            <a:lvl1pPr>
              <a:defRPr/>
            </a:lvl1pPr>
          </a:lstStyle>
          <a:p>
            <a:pPr>
              <a:defRPr/>
            </a:pPr>
            <a:fld id="{0ED8E7CF-879C-734C-B020-6F5DFE244E65}" type="slidenum">
              <a:rPr lang="en-US" altLang="nl-NL"/>
              <a:pPr>
                <a:defRPr/>
              </a:pPr>
              <a:t>‹nr.›</a:t>
            </a:fld>
            <a:endParaRPr lang="en-US" altLang="nl-NL"/>
          </a:p>
        </p:txBody>
      </p:sp>
    </p:spTree>
    <p:extLst>
      <p:ext uri="{BB962C8B-B14F-4D97-AF65-F5344CB8AC3E}">
        <p14:creationId xmlns:p14="http://schemas.microsoft.com/office/powerpoint/2010/main" val="35870973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7EB9CF6C-13E7-9342-AEAA-4ED0E83DE675}" type="slidenum">
              <a:rPr lang="en-US" altLang="nl-NL"/>
              <a:pPr>
                <a:defRPr/>
              </a:pPr>
              <a:t>‹nr.›</a:t>
            </a:fld>
            <a:endParaRPr lang="en-US" altLang="nl-NL"/>
          </a:p>
        </p:txBody>
      </p:sp>
    </p:spTree>
    <p:extLst>
      <p:ext uri="{BB962C8B-B14F-4D97-AF65-F5344CB8AC3E}">
        <p14:creationId xmlns:p14="http://schemas.microsoft.com/office/powerpoint/2010/main" val="32413224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940800" y="304800"/>
            <a:ext cx="2844800" cy="6096000"/>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406400" y="304800"/>
            <a:ext cx="8331200" cy="6096000"/>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DA31D020-80C4-2B4F-A744-314AFB46E30B}" type="slidenum">
              <a:rPr lang="en-US" altLang="nl-NL"/>
              <a:pPr>
                <a:defRPr/>
              </a:pPr>
              <a:t>‹nr.›</a:t>
            </a:fld>
            <a:endParaRPr lang="en-US" altLang="nl-NL"/>
          </a:p>
        </p:txBody>
      </p:sp>
    </p:spTree>
    <p:extLst>
      <p:ext uri="{BB962C8B-B14F-4D97-AF65-F5344CB8AC3E}">
        <p14:creationId xmlns:p14="http://schemas.microsoft.com/office/powerpoint/2010/main" val="32988745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5F0F3EB1-8929-804C-B8D8-F06E7118772D}" type="slidenum">
              <a:rPr lang="en-US" altLang="nl-NL"/>
              <a:pPr>
                <a:defRPr/>
              </a:pPr>
              <a:t>‹nr.›</a:t>
            </a:fld>
            <a:endParaRPr lang="en-US" altLang="nl-NL"/>
          </a:p>
        </p:txBody>
      </p:sp>
    </p:spTree>
    <p:extLst>
      <p:ext uri="{BB962C8B-B14F-4D97-AF65-F5344CB8AC3E}">
        <p14:creationId xmlns:p14="http://schemas.microsoft.com/office/powerpoint/2010/main" val="46574129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6" name="Footer Placeholder 3"/>
          <p:cNvSpPr>
            <a:spLocks noGrp="1"/>
          </p:cNvSpPr>
          <p:nvPr>
            <p:ph type="ftr" sz="quarter" idx="3"/>
          </p:nvPr>
        </p:nvSpPr>
        <p:spPr>
          <a:xfrm>
            <a:off x="334962" y="6524625"/>
            <a:ext cx="4097837" cy="3333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3" name="Title 1">
            <a:extLst>
              <a:ext uri="{FF2B5EF4-FFF2-40B4-BE49-F238E27FC236}">
                <a16:creationId xmlns:a16="http://schemas.microsoft.com/office/drawing/2014/main" id="{D3D7BA91-EE9C-4B56-8AAA-CF99DD91F988}"/>
              </a:ext>
            </a:extLst>
          </p:cNvPr>
          <p:cNvSpPr>
            <a:spLocks noGrp="1"/>
          </p:cNvSpPr>
          <p:nvPr>
            <p:ph type="title"/>
          </p:nvPr>
        </p:nvSpPr>
        <p:spPr>
          <a:xfrm>
            <a:off x="990600" y="2190750"/>
            <a:ext cx="4981576" cy="1238250"/>
          </a:xfrm>
        </p:spPr>
        <p:txBody>
          <a:bodyPr anchor="b"/>
          <a:lstStyle>
            <a:lvl1pPr>
              <a:defRPr sz="4200" b="1" i="1">
                <a:solidFill>
                  <a:schemeClr val="tx2"/>
                </a:solidFill>
                <a:effectLst/>
                <a:latin typeface="Minion" pitchFamily="2" charset="0"/>
              </a:defRPr>
            </a:lvl1pPr>
          </a:lstStyle>
          <a:p>
            <a:r>
              <a:rPr lang="en-US" dirty="0"/>
              <a:t>Click to edit Master title style</a:t>
            </a:r>
            <a:endParaRPr lang="en-GB" dirty="0"/>
          </a:p>
        </p:txBody>
      </p:sp>
      <p:sp>
        <p:nvSpPr>
          <p:cNvPr id="4" name="Text Placeholder 2">
            <a:extLst>
              <a:ext uri="{FF2B5EF4-FFF2-40B4-BE49-F238E27FC236}">
                <a16:creationId xmlns:a16="http://schemas.microsoft.com/office/drawing/2014/main" id="{307D675A-DC8E-4947-BD5E-ED849F93A6A9}"/>
              </a:ext>
            </a:extLst>
          </p:cNvPr>
          <p:cNvSpPr>
            <a:spLocks noGrp="1"/>
          </p:cNvSpPr>
          <p:nvPr>
            <p:ph type="body" idx="1"/>
          </p:nvPr>
        </p:nvSpPr>
        <p:spPr>
          <a:xfrm>
            <a:off x="990600" y="3455989"/>
            <a:ext cx="4981576" cy="544511"/>
          </a:xfrm>
        </p:spPr>
        <p:txBody>
          <a:bodyPr/>
          <a:lstStyle>
            <a:lvl1pPr marL="0" indent="0">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https://upload.wikimedia.org/wikipedia/commons/thumb/1/17/Roche_Logo.svg/1280px-Roche_Logo.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01338" y="479662"/>
            <a:ext cx="1012273" cy="54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044086"/>
      </p:ext>
    </p:extLst>
  </p:cSld>
  <p:clrMapOvr>
    <a:masterClrMapping/>
  </p:clrMapOvr>
  <p:extLst>
    <p:ext uri="{DCECCB84-F9BA-43D5-87BE-67443E8EF086}">
      <p15:sldGuideLst xmlns:p15="http://schemas.microsoft.com/office/powerpoint/2012/main">
        <p15:guide id="1" pos="211">
          <p15:clr>
            <a:srgbClr val="FBAE40"/>
          </p15:clr>
        </p15:guide>
        <p15:guide id="2" orient="horz" pos="2160">
          <p15:clr>
            <a:srgbClr val="FBAE40"/>
          </p15:clr>
        </p15:guide>
        <p15:guide id="3" orient="horz" pos="232">
          <p15:clr>
            <a:srgbClr val="FBAE40"/>
          </p15:clr>
        </p15:guide>
        <p15:guide id="4" orient="horz" pos="41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399" y="429320"/>
            <a:ext cx="11379600" cy="609600"/>
          </a:xfrm>
        </p:spPr>
        <p:txBody>
          <a:bodyPr/>
          <a:lstStyle/>
          <a:p>
            <a:r>
              <a:rPr lang="en-US" dirty="0"/>
              <a:t>Click to edit Master title style</a:t>
            </a:r>
          </a:p>
        </p:txBody>
      </p:sp>
      <p:sp>
        <p:nvSpPr>
          <p:cNvPr id="3" name="Content Placeholder 2"/>
          <p:cNvSpPr>
            <a:spLocks noGrp="1"/>
          </p:cNvSpPr>
          <p:nvPr>
            <p:ph idx="1"/>
          </p:nvPr>
        </p:nvSpPr>
        <p:spPr/>
        <p:txBody>
          <a:bodyPr/>
          <a:lstStyle>
            <a:lvl1pPr>
              <a:spcBef>
                <a:spcPts val="400"/>
              </a:spcBef>
              <a:spcAft>
                <a:spcPts val="400"/>
              </a:spcAft>
              <a:defRPr/>
            </a:lvl1pPr>
            <a:lvl2pPr>
              <a:spcAft>
                <a:spcPts val="400"/>
              </a:spcAft>
              <a:defRPr sz="1867"/>
            </a:lvl2pPr>
            <a:lvl3pPr>
              <a:spcAft>
                <a:spcPts val="400"/>
              </a:spcAft>
              <a:defRPr/>
            </a:lvl3pPr>
            <a:lvl4pPr>
              <a:spcAft>
                <a:spcPts val="4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06">
            <a:extLst>
              <a:ext uri="{FF2B5EF4-FFF2-40B4-BE49-F238E27FC236}">
                <a16:creationId xmlns:a16="http://schemas.microsoft.com/office/drawing/2014/main" id="{007FD9C7-1D6E-4C0B-92A7-273399C6B0AF}"/>
              </a:ext>
            </a:extLst>
          </p:cNvPr>
          <p:cNvSpPr>
            <a:spLocks noGrp="1" noChangeArrowheads="1"/>
          </p:cNvSpPr>
          <p:nvPr>
            <p:ph type="sldNum" sz="quarter" idx="12"/>
          </p:nvPr>
        </p:nvSpPr>
        <p:spPr>
          <a:xfrm>
            <a:off x="11341101" y="6400800"/>
            <a:ext cx="622299" cy="457200"/>
          </a:xfrm>
          <a:ln/>
        </p:spPr>
        <p:txBody>
          <a:bodyPr/>
          <a:lstStyle>
            <a:lvl1pPr>
              <a:defRPr/>
            </a:lvl1pPr>
          </a:lstStyle>
          <a:p>
            <a:pPr>
              <a:defRPr/>
            </a:pPr>
            <a:fld id="{5F0F3EB1-8929-804C-B8D8-F06E7118772D}" type="slidenum">
              <a:rPr lang="en-US" altLang="nl-NL">
                <a:solidFill>
                  <a:srgbClr val="0C2074"/>
                </a:solidFill>
              </a:rPr>
              <a:pPr>
                <a:defRPr/>
              </a:pPr>
              <a:t>‹nr.›</a:t>
            </a:fld>
            <a:endParaRPr lang="en-US" altLang="nl-NL" dirty="0">
              <a:solidFill>
                <a:srgbClr val="0C2074"/>
              </a:solidFill>
            </a:endParaRPr>
          </a:p>
        </p:txBody>
      </p:sp>
      <p:sp>
        <p:nvSpPr>
          <p:cNvPr id="8" name="Text Placeholder 7">
            <a:extLst>
              <a:ext uri="{FF2B5EF4-FFF2-40B4-BE49-F238E27FC236}">
                <a16:creationId xmlns:a16="http://schemas.microsoft.com/office/drawing/2014/main" id="{C452E9C4-6F17-410F-91FE-7E9875A7A606}"/>
              </a:ext>
            </a:extLst>
          </p:cNvPr>
          <p:cNvSpPr>
            <a:spLocks noGrp="1"/>
          </p:cNvSpPr>
          <p:nvPr>
            <p:ph type="body" sz="quarter" idx="13" hasCustomPrompt="1"/>
          </p:nvPr>
        </p:nvSpPr>
        <p:spPr>
          <a:xfrm>
            <a:off x="406400" y="6320368"/>
            <a:ext cx="10261600" cy="309033"/>
          </a:xfrm>
        </p:spPr>
        <p:txBody>
          <a:bodyPr anchor="b" anchorCtr="0"/>
          <a:lstStyle>
            <a:lvl1pPr marL="0" indent="0">
              <a:buFontTx/>
              <a:buNone/>
              <a:defRPr sz="1200"/>
            </a:lvl1pPr>
            <a:lvl2pPr marL="574660" indent="0">
              <a:buFontTx/>
              <a:buNone/>
              <a:defRPr sz="1600"/>
            </a:lvl2pPr>
            <a:lvl3pPr marL="955651" indent="0">
              <a:buFontTx/>
              <a:buNone/>
              <a:defRPr sz="1467"/>
            </a:lvl3pPr>
            <a:lvl4pPr marL="1335055" indent="0">
              <a:buFontTx/>
              <a:buNone/>
              <a:defRPr sz="1333"/>
            </a:lvl4pPr>
            <a:lvl5pPr marL="1714457" indent="0">
              <a:buFontTx/>
              <a:buNone/>
              <a:defRPr sz="1067"/>
            </a:lvl5pPr>
          </a:lstStyle>
          <a:p>
            <a:pPr lvl="0"/>
            <a:r>
              <a:rPr lang="en-US" dirty="0"/>
              <a:t>References</a:t>
            </a:r>
            <a:endParaRPr lang="en-GB" dirty="0"/>
          </a:p>
        </p:txBody>
      </p:sp>
    </p:spTree>
    <p:extLst>
      <p:ext uri="{BB962C8B-B14F-4D97-AF65-F5344CB8AC3E}">
        <p14:creationId xmlns:p14="http://schemas.microsoft.com/office/powerpoint/2010/main" val="26241953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prstGeom prst="rect">
            <a:avLst/>
          </a:prstGeom>
        </p:spPr>
        <p:txBody>
          <a:bodyPr/>
          <a:lstStyle/>
          <a:p>
            <a:endParaRPr lang="en-US"/>
          </a:p>
        </p:txBody>
      </p:sp>
      <p:sp>
        <p:nvSpPr>
          <p:cNvPr id="7" name="Text Placeholder 4"/>
          <p:cNvSpPr>
            <a:spLocks noGrp="1"/>
          </p:cNvSpPr>
          <p:nvPr>
            <p:ph type="body" sz="quarter" idx="15" hasCustomPrompt="1"/>
          </p:nvPr>
        </p:nvSpPr>
        <p:spPr>
          <a:xfrm>
            <a:off x="7916688" y="1"/>
            <a:ext cx="3430866" cy="6858000"/>
          </a:xfrm>
          <a:prstGeom prst="rect">
            <a:avLst/>
          </a:prstGeom>
          <a:solidFill>
            <a:schemeClr val="accent1">
              <a:alpha val="62000"/>
            </a:schemeClr>
          </a:solidFill>
        </p:spPr>
        <p:txBody>
          <a:bodyPr/>
          <a:lstStyle>
            <a:lvl1pPr marL="0" indent="0">
              <a:buNone/>
              <a:defRPr/>
            </a:lvl1pPr>
          </a:lstStyle>
          <a:p>
            <a:pPr lvl="0"/>
            <a:r>
              <a:rPr lang="en-US" dirty="0" smtClean="0"/>
              <a:t> </a:t>
            </a:r>
            <a:endParaRPr lang="en-US" dirty="0"/>
          </a:p>
        </p:txBody>
      </p:sp>
      <p:sp>
        <p:nvSpPr>
          <p:cNvPr id="5" name="Text Placeholder 4"/>
          <p:cNvSpPr>
            <a:spLocks noGrp="1"/>
          </p:cNvSpPr>
          <p:nvPr>
            <p:ph type="body" sz="quarter" idx="14" hasCustomPrompt="1"/>
          </p:nvPr>
        </p:nvSpPr>
        <p:spPr>
          <a:xfrm>
            <a:off x="8216492" y="535623"/>
            <a:ext cx="2808559" cy="2756217"/>
          </a:xfrm>
          <a:prstGeom prst="wedgeEllipseCallout">
            <a:avLst>
              <a:gd name="adj1" fmla="val -48274"/>
              <a:gd name="adj2" fmla="val 38803"/>
            </a:avLst>
          </a:prstGeom>
          <a:solidFill>
            <a:schemeClr val="bg1">
              <a:alpha val="88000"/>
            </a:schemeClr>
          </a:solidFill>
        </p:spPr>
        <p:txBody>
          <a:bodyPr/>
          <a:lstStyle>
            <a:lvl1pPr marL="0" indent="0">
              <a:buNone/>
              <a:defRPr/>
            </a:lvl1pPr>
          </a:lstStyle>
          <a:p>
            <a:pPr lvl="0"/>
            <a:r>
              <a:rPr lang="en-US" dirty="0" smtClean="0"/>
              <a:t> </a:t>
            </a:r>
            <a:endParaRPr lang="en-US" dirty="0"/>
          </a:p>
        </p:txBody>
      </p:sp>
      <p:sp>
        <p:nvSpPr>
          <p:cNvPr id="10" name="Title 9"/>
          <p:cNvSpPr>
            <a:spLocks noGrp="1"/>
          </p:cNvSpPr>
          <p:nvPr>
            <p:ph type="title" hasCustomPrompt="1"/>
          </p:nvPr>
        </p:nvSpPr>
        <p:spPr>
          <a:xfrm>
            <a:off x="8216491" y="1250949"/>
            <a:ext cx="2699479" cy="1325563"/>
          </a:xfrm>
          <a:prstGeom prst="rect">
            <a:avLst/>
          </a:prstGeom>
        </p:spPr>
        <p:txBody>
          <a:bodyPr/>
          <a:lstStyle>
            <a:lvl1pPr algn="ctr">
              <a:defRPr b="1">
                <a:solidFill>
                  <a:schemeClr val="accent1"/>
                </a:solidFill>
              </a:defRPr>
            </a:lvl1pPr>
          </a:lstStyle>
          <a:p>
            <a:r>
              <a:rPr lang="en-US" dirty="0" smtClean="0"/>
              <a:t>text</a:t>
            </a:r>
            <a:endParaRPr lang="en-US" dirty="0"/>
          </a:p>
        </p:txBody>
      </p:sp>
      <p:sp>
        <p:nvSpPr>
          <p:cNvPr id="12" name="Text Placeholder 11"/>
          <p:cNvSpPr>
            <a:spLocks noGrp="1"/>
          </p:cNvSpPr>
          <p:nvPr>
            <p:ph type="body" sz="quarter" idx="16" hasCustomPrompt="1"/>
          </p:nvPr>
        </p:nvSpPr>
        <p:spPr>
          <a:xfrm>
            <a:off x="8274284" y="3883025"/>
            <a:ext cx="2624137" cy="2427288"/>
          </a:xfrm>
          <a:prstGeom prst="rect">
            <a:avLst/>
          </a:prstGeom>
        </p:spPr>
        <p:txBody>
          <a:bodyPr>
            <a:normAutofit/>
          </a:bodyPr>
          <a:lstStyle>
            <a:lvl1pPr marL="0" indent="0" algn="r">
              <a:buNone/>
              <a:defRPr sz="1100">
                <a:solidFill>
                  <a:schemeClr val="bg1"/>
                </a:solidFill>
              </a:defRPr>
            </a:lvl1pPr>
            <a:lvl2pPr algn="r">
              <a:defRPr/>
            </a:lvl2pPr>
            <a:lvl3pPr algn="r">
              <a:defRPr/>
            </a:lvl3pPr>
            <a:lvl4pPr algn="r">
              <a:defRPr/>
            </a:lvl4pPr>
            <a:lvl5pPr algn="r">
              <a:defRPr/>
            </a:lvl5pPr>
          </a:lstStyle>
          <a:p>
            <a:pPr lvl="0"/>
            <a:r>
              <a:rPr lang="en-US" dirty="0" smtClean="0"/>
              <a:t>text</a:t>
            </a:r>
            <a:endParaRPr lang="en-US" dirty="0"/>
          </a:p>
        </p:txBody>
      </p:sp>
    </p:spTree>
    <p:extLst>
      <p:ext uri="{BB962C8B-B14F-4D97-AF65-F5344CB8AC3E}">
        <p14:creationId xmlns:p14="http://schemas.microsoft.com/office/powerpoint/2010/main" val="171230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wipe(down)">
                                      <p:cBhvr>
                                        <p:cTn id="15" dur="500"/>
                                        <p:tgtEl>
                                          <p:spTgt spid="5">
                                            <p:bg/>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down)">
                                      <p:cBhvr>
                                        <p:cTn id="19" dur="500"/>
                                        <p:tgtEl>
                                          <p:spTgt spid="5">
                                            <p:txEl>
                                              <p:pRg st="0" end="0"/>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5" grpId="0" build="p" animBg="1">
        <p:tmplLst>
          <p:tmpl>
            <p:tnLst>
              <p:par>
                <p:cTn presetID="22" presetClass="entr" presetSubtype="4"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down)">
                      <p:cBhvr>
                        <p:cTn dur="500"/>
                        <p:tgtEl>
                          <p:spTgt spid="5"/>
                        </p:tgtEl>
                      </p:cBhvr>
                    </p:animEffect>
                  </p:childTnLst>
                </p:cTn>
              </p:par>
            </p:tnLst>
          </p:tmpl>
          <p:tmpl lvl="1">
            <p:tnLst>
              <p:par>
                <p:cTn presetID="22" presetClass="entr" presetSubtype="4"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down)">
                      <p:cBhvr>
                        <p:cTn dur="500"/>
                        <p:tgtEl>
                          <p:spTgt spid="5"/>
                        </p:tgtEl>
                      </p:cBhvr>
                    </p:animEffect>
                  </p:childTnLst>
                </p:cTn>
              </p:par>
            </p:tnLst>
          </p:tmpl>
        </p:tmplLst>
      </p:bldP>
      <p:bldP spid="10"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46148" name="Rectangle 68"/>
          <p:cNvSpPr>
            <a:spLocks noGrp="1" noChangeArrowheads="1"/>
          </p:cNvSpPr>
          <p:nvPr>
            <p:ph type="ctrTitle"/>
          </p:nvPr>
        </p:nvSpPr>
        <p:spPr>
          <a:xfrm>
            <a:off x="914400" y="2438400"/>
            <a:ext cx="10363200" cy="1143000"/>
          </a:xfrm>
        </p:spPr>
        <p:txBody>
          <a:bodyPr anchor="ctr"/>
          <a:lstStyle>
            <a:lvl1pPr algn="ctr">
              <a:defRPr/>
            </a:lvl1pPr>
          </a:lstStyle>
          <a:p>
            <a:pPr lvl="0"/>
            <a:r>
              <a:rPr lang="nl-NL" noProof="0"/>
              <a:t>Click to edit Master title style</a:t>
            </a:r>
          </a:p>
        </p:txBody>
      </p:sp>
      <p:sp>
        <p:nvSpPr>
          <p:cNvPr id="46149" name="Rectangle 69"/>
          <p:cNvSpPr>
            <a:spLocks noGrp="1" noChangeArrowheads="1"/>
          </p:cNvSpPr>
          <p:nvPr>
            <p:ph type="subTitle" idx="1"/>
          </p:nvPr>
        </p:nvSpPr>
        <p:spPr>
          <a:xfrm>
            <a:off x="1828800" y="3886200"/>
            <a:ext cx="8534400" cy="1600200"/>
          </a:xfrm>
        </p:spPr>
        <p:txBody>
          <a:bodyPr/>
          <a:lstStyle>
            <a:lvl1pPr marL="0" indent="0" algn="ctr">
              <a:buFont typeface="Wingdings" charset="0"/>
              <a:buNone/>
              <a:defRPr/>
            </a:lvl1pPr>
          </a:lstStyle>
          <a:p>
            <a:pPr lvl="0"/>
            <a:r>
              <a:rPr lang="nl-NL" noProof="0"/>
              <a:t>Click to edit Master subtitle style</a:t>
            </a:r>
          </a:p>
        </p:txBody>
      </p:sp>
      <p:pic>
        <p:nvPicPr>
          <p:cNvPr id="277" name="Picture 73" descr="l_eng_wit"/>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hidden">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267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E6C3273C-2C4A-6B4D-96BF-29E57A677BBD}" type="slidenum">
              <a:rPr lang="en-US" altLang="nl-NL"/>
              <a:pPr>
                <a:defRPr/>
              </a:pPr>
              <a:t>‹nr.›</a:t>
            </a:fld>
            <a:endParaRPr lang="en-US" altLang="nl-NL"/>
          </a:p>
        </p:txBody>
      </p:sp>
    </p:spTree>
    <p:extLst>
      <p:ext uri="{BB962C8B-B14F-4D97-AF65-F5344CB8AC3E}">
        <p14:creationId xmlns:p14="http://schemas.microsoft.com/office/powerpoint/2010/main" val="139746499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Titelstijl van model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tekststijl van het model te bewerken</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D4A5C58B-6F62-144D-8328-1F45873DFDBC}" type="slidenum">
              <a:rPr lang="en-US" altLang="nl-NL"/>
              <a:pPr>
                <a:defRPr/>
              </a:pPr>
              <a:t>‹nr.›</a:t>
            </a:fld>
            <a:endParaRPr lang="en-US" altLang="nl-NL"/>
          </a:p>
        </p:txBody>
      </p:sp>
    </p:spTree>
    <p:extLst>
      <p:ext uri="{BB962C8B-B14F-4D97-AF65-F5344CB8AC3E}">
        <p14:creationId xmlns:p14="http://schemas.microsoft.com/office/powerpoint/2010/main" val="118050052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406400" y="1219200"/>
            <a:ext cx="5588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219200"/>
            <a:ext cx="5588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6" name="Rectangle 506"/>
          <p:cNvSpPr>
            <a:spLocks noGrp="1" noChangeArrowheads="1"/>
          </p:cNvSpPr>
          <p:nvPr>
            <p:ph type="sldNum" sz="quarter" idx="11"/>
          </p:nvPr>
        </p:nvSpPr>
        <p:spPr>
          <a:ln/>
        </p:spPr>
        <p:txBody>
          <a:bodyPr/>
          <a:lstStyle>
            <a:lvl1pPr>
              <a:defRPr/>
            </a:lvl1pPr>
          </a:lstStyle>
          <a:p>
            <a:pPr>
              <a:defRPr/>
            </a:pPr>
            <a:fld id="{2EDD5D1A-23BD-A749-A745-0880FF72EBB3}" type="slidenum">
              <a:rPr lang="en-US" altLang="nl-NL"/>
              <a:pPr>
                <a:defRPr/>
              </a:pPr>
              <a:t>‹nr.›</a:t>
            </a:fld>
            <a:endParaRPr lang="en-US" altLang="nl-NL"/>
          </a:p>
        </p:txBody>
      </p:sp>
    </p:spTree>
    <p:extLst>
      <p:ext uri="{BB962C8B-B14F-4D97-AF65-F5344CB8AC3E}">
        <p14:creationId xmlns:p14="http://schemas.microsoft.com/office/powerpoint/2010/main" val="23147681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Titelstijl van model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8" name="Rectangle 506"/>
          <p:cNvSpPr>
            <a:spLocks noGrp="1" noChangeArrowheads="1"/>
          </p:cNvSpPr>
          <p:nvPr>
            <p:ph type="sldNum" sz="quarter" idx="11"/>
          </p:nvPr>
        </p:nvSpPr>
        <p:spPr>
          <a:ln/>
        </p:spPr>
        <p:txBody>
          <a:bodyPr/>
          <a:lstStyle>
            <a:lvl1pPr>
              <a:defRPr/>
            </a:lvl1pPr>
          </a:lstStyle>
          <a:p>
            <a:pPr>
              <a:defRPr/>
            </a:pPr>
            <a:fld id="{10D37497-373E-0948-8FD7-D19D1D17E186}" type="slidenum">
              <a:rPr lang="en-US" altLang="nl-NL"/>
              <a:pPr>
                <a:defRPr/>
              </a:pPr>
              <a:t>‹nr.›</a:t>
            </a:fld>
            <a:endParaRPr lang="en-US" altLang="nl-NL"/>
          </a:p>
        </p:txBody>
      </p:sp>
    </p:spTree>
    <p:extLst>
      <p:ext uri="{BB962C8B-B14F-4D97-AF65-F5344CB8AC3E}">
        <p14:creationId xmlns:p14="http://schemas.microsoft.com/office/powerpoint/2010/main" val="37008119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4" name="Rectangle 506"/>
          <p:cNvSpPr>
            <a:spLocks noGrp="1" noChangeArrowheads="1"/>
          </p:cNvSpPr>
          <p:nvPr>
            <p:ph type="sldNum" sz="quarter" idx="11"/>
          </p:nvPr>
        </p:nvSpPr>
        <p:spPr>
          <a:ln/>
        </p:spPr>
        <p:txBody>
          <a:bodyPr/>
          <a:lstStyle>
            <a:lvl1pPr>
              <a:defRPr/>
            </a:lvl1pPr>
          </a:lstStyle>
          <a:p>
            <a:pPr>
              <a:defRPr/>
            </a:pPr>
            <a:fld id="{B2AE168A-BD16-9345-B091-2D10839A7ED2}" type="slidenum">
              <a:rPr lang="en-US" altLang="nl-NL"/>
              <a:pPr>
                <a:defRPr/>
              </a:pPr>
              <a:t>‹nr.›</a:t>
            </a:fld>
            <a:endParaRPr lang="en-US" altLang="nl-NL"/>
          </a:p>
        </p:txBody>
      </p:sp>
    </p:spTree>
    <p:extLst>
      <p:ext uri="{BB962C8B-B14F-4D97-AF65-F5344CB8AC3E}">
        <p14:creationId xmlns:p14="http://schemas.microsoft.com/office/powerpoint/2010/main" val="28442685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3" name="Rectangle 506"/>
          <p:cNvSpPr>
            <a:spLocks noGrp="1" noChangeArrowheads="1"/>
          </p:cNvSpPr>
          <p:nvPr>
            <p:ph type="sldNum" sz="quarter" idx="11"/>
          </p:nvPr>
        </p:nvSpPr>
        <p:spPr>
          <a:ln/>
        </p:spPr>
        <p:txBody>
          <a:bodyPr/>
          <a:lstStyle>
            <a:lvl1pPr>
              <a:defRPr/>
            </a:lvl1pPr>
          </a:lstStyle>
          <a:p>
            <a:pPr>
              <a:defRPr/>
            </a:pPr>
            <a:fld id="{B8712618-3F27-0645-B09E-9D72496489EA}" type="slidenum">
              <a:rPr lang="en-US" altLang="nl-NL"/>
              <a:pPr>
                <a:defRPr/>
              </a:pPr>
              <a:t>‹nr.›</a:t>
            </a:fld>
            <a:endParaRPr lang="en-US" altLang="nl-NL"/>
          </a:p>
        </p:txBody>
      </p:sp>
    </p:spTree>
    <p:extLst>
      <p:ext uri="{BB962C8B-B14F-4D97-AF65-F5344CB8AC3E}">
        <p14:creationId xmlns:p14="http://schemas.microsoft.com/office/powerpoint/2010/main" val="41611635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lstStyle>
            <a:lvl1pPr algn="l">
              <a:defRPr sz="2000" b="1"/>
            </a:lvl1pPr>
          </a:lstStyle>
          <a:p>
            <a:r>
              <a:rPr lang="nl-NL"/>
              <a:t>Titelstijl van model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6" name="Rectangle 506"/>
          <p:cNvSpPr>
            <a:spLocks noGrp="1" noChangeArrowheads="1"/>
          </p:cNvSpPr>
          <p:nvPr>
            <p:ph type="sldNum" sz="quarter" idx="11"/>
          </p:nvPr>
        </p:nvSpPr>
        <p:spPr>
          <a:ln/>
        </p:spPr>
        <p:txBody>
          <a:bodyPr/>
          <a:lstStyle>
            <a:lvl1pPr>
              <a:defRPr/>
            </a:lvl1pPr>
          </a:lstStyle>
          <a:p>
            <a:pPr>
              <a:defRPr/>
            </a:pPr>
            <a:fld id="{60D8FAF9-5BA9-294D-8325-BA537D6C6BFC}" type="slidenum">
              <a:rPr lang="en-US" altLang="nl-NL"/>
              <a:pPr>
                <a:defRPr/>
              </a:pPr>
              <a:t>‹nr.›</a:t>
            </a:fld>
            <a:endParaRPr lang="en-US" altLang="nl-NL"/>
          </a:p>
        </p:txBody>
      </p:sp>
    </p:spTree>
    <p:extLst>
      <p:ext uri="{BB962C8B-B14F-4D97-AF65-F5344CB8AC3E}">
        <p14:creationId xmlns:p14="http://schemas.microsoft.com/office/powerpoint/2010/main" val="3878876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lstStyle>
            <a:lvl1pPr algn="l">
              <a:defRPr sz="2000" b="1"/>
            </a:lvl1pPr>
          </a:lstStyle>
          <a:p>
            <a:r>
              <a:rPr lang="nl-NL"/>
              <a:t>Titelstijl van model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6" name="Rectangle 506"/>
          <p:cNvSpPr>
            <a:spLocks noGrp="1" noChangeArrowheads="1"/>
          </p:cNvSpPr>
          <p:nvPr>
            <p:ph type="sldNum" sz="quarter" idx="11"/>
          </p:nvPr>
        </p:nvSpPr>
        <p:spPr>
          <a:ln/>
        </p:spPr>
        <p:txBody>
          <a:bodyPr/>
          <a:lstStyle>
            <a:lvl1pPr>
              <a:defRPr/>
            </a:lvl1pPr>
          </a:lstStyle>
          <a:p>
            <a:pPr>
              <a:defRPr/>
            </a:pPr>
            <a:fld id="{0ED8E7CF-879C-734C-B020-6F5DFE244E65}" type="slidenum">
              <a:rPr lang="en-US" altLang="nl-NL"/>
              <a:pPr>
                <a:defRPr/>
              </a:pPr>
              <a:t>‹nr.›</a:t>
            </a:fld>
            <a:endParaRPr lang="en-US" altLang="nl-NL"/>
          </a:p>
        </p:txBody>
      </p:sp>
    </p:spTree>
    <p:extLst>
      <p:ext uri="{BB962C8B-B14F-4D97-AF65-F5344CB8AC3E}">
        <p14:creationId xmlns:p14="http://schemas.microsoft.com/office/powerpoint/2010/main" val="7425591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7EB9CF6C-13E7-9342-AEAA-4ED0E83DE675}" type="slidenum">
              <a:rPr lang="en-US" altLang="nl-NL"/>
              <a:pPr>
                <a:defRPr/>
              </a:pPr>
              <a:t>‹nr.›</a:t>
            </a:fld>
            <a:endParaRPr lang="en-US" altLang="nl-NL"/>
          </a:p>
        </p:txBody>
      </p:sp>
    </p:spTree>
    <p:extLst>
      <p:ext uri="{BB962C8B-B14F-4D97-AF65-F5344CB8AC3E}">
        <p14:creationId xmlns:p14="http://schemas.microsoft.com/office/powerpoint/2010/main" val="24748156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940800" y="304800"/>
            <a:ext cx="2844800" cy="6096000"/>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406400" y="304800"/>
            <a:ext cx="8331200" cy="6096000"/>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DA31D020-80C4-2B4F-A744-314AFB46E30B}" type="slidenum">
              <a:rPr lang="en-US" altLang="nl-NL"/>
              <a:pPr>
                <a:defRPr/>
              </a:pPr>
              <a:t>‹nr.›</a:t>
            </a:fld>
            <a:endParaRPr lang="en-US" altLang="nl-NL"/>
          </a:p>
        </p:txBody>
      </p:sp>
    </p:spTree>
    <p:extLst>
      <p:ext uri="{BB962C8B-B14F-4D97-AF65-F5344CB8AC3E}">
        <p14:creationId xmlns:p14="http://schemas.microsoft.com/office/powerpoint/2010/main" val="13677732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05"/>
          <p:cNvSpPr>
            <a:spLocks noGrp="1" noChangeArrowheads="1"/>
          </p:cNvSpPr>
          <p:nvPr>
            <p:ph type="dt" sz="half" idx="10"/>
          </p:nvPr>
        </p:nvSpPr>
        <p:spPr>
          <a:ln/>
        </p:spPr>
        <p:txBody>
          <a:bodyPr/>
          <a:lstStyle>
            <a:lvl1pPr>
              <a:defRPr/>
            </a:lvl1pPr>
          </a:lstStyle>
          <a:p>
            <a:pPr>
              <a:defRPr/>
            </a:pPr>
            <a:r>
              <a:rPr lang="nl-NL"/>
              <a:t>16-10-2001</a:t>
            </a:r>
            <a:endParaRPr lang="en-US"/>
          </a:p>
        </p:txBody>
      </p:sp>
      <p:sp>
        <p:nvSpPr>
          <p:cNvPr id="5" name="Rectangle 506"/>
          <p:cNvSpPr>
            <a:spLocks noGrp="1" noChangeArrowheads="1"/>
          </p:cNvSpPr>
          <p:nvPr>
            <p:ph type="sldNum" sz="quarter" idx="11"/>
          </p:nvPr>
        </p:nvSpPr>
        <p:spPr>
          <a:ln/>
        </p:spPr>
        <p:txBody>
          <a:bodyPr/>
          <a:lstStyle>
            <a:lvl1pPr>
              <a:defRPr/>
            </a:lvl1pPr>
          </a:lstStyle>
          <a:p>
            <a:pPr>
              <a:defRPr/>
            </a:pPr>
            <a:fld id="{5F0F3EB1-8929-804C-B8D8-F06E7118772D}" type="slidenum">
              <a:rPr lang="en-US" altLang="nl-NL"/>
              <a:pPr>
                <a:defRPr/>
              </a:pPr>
              <a:t>‹nr.›</a:t>
            </a:fld>
            <a:endParaRPr lang="en-US" altLang="nl-NL"/>
          </a:p>
        </p:txBody>
      </p:sp>
    </p:spTree>
    <p:extLst>
      <p:ext uri="{BB962C8B-B14F-4D97-AF65-F5344CB8AC3E}">
        <p14:creationId xmlns:p14="http://schemas.microsoft.com/office/powerpoint/2010/main" val="391061666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6" name="Footer Placeholder 3"/>
          <p:cNvSpPr>
            <a:spLocks noGrp="1"/>
          </p:cNvSpPr>
          <p:nvPr>
            <p:ph type="ftr" sz="quarter" idx="3"/>
          </p:nvPr>
        </p:nvSpPr>
        <p:spPr>
          <a:xfrm>
            <a:off x="334962" y="6524625"/>
            <a:ext cx="4097837" cy="3333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3" name="Title 1">
            <a:extLst>
              <a:ext uri="{FF2B5EF4-FFF2-40B4-BE49-F238E27FC236}">
                <a16:creationId xmlns:a16="http://schemas.microsoft.com/office/drawing/2014/main" id="{D3D7BA91-EE9C-4B56-8AAA-CF99DD91F988}"/>
              </a:ext>
            </a:extLst>
          </p:cNvPr>
          <p:cNvSpPr>
            <a:spLocks noGrp="1"/>
          </p:cNvSpPr>
          <p:nvPr>
            <p:ph type="title"/>
          </p:nvPr>
        </p:nvSpPr>
        <p:spPr>
          <a:xfrm>
            <a:off x="990600" y="2190750"/>
            <a:ext cx="4981576" cy="1238250"/>
          </a:xfrm>
        </p:spPr>
        <p:txBody>
          <a:bodyPr anchor="b"/>
          <a:lstStyle>
            <a:lvl1pPr>
              <a:defRPr sz="4200" b="1" i="1">
                <a:solidFill>
                  <a:schemeClr val="tx2"/>
                </a:solidFill>
                <a:effectLst/>
                <a:latin typeface="Minion" pitchFamily="2" charset="0"/>
              </a:defRPr>
            </a:lvl1pPr>
          </a:lstStyle>
          <a:p>
            <a:r>
              <a:rPr lang="en-US" dirty="0"/>
              <a:t>Click to edit Master title style</a:t>
            </a:r>
            <a:endParaRPr lang="en-GB" dirty="0"/>
          </a:p>
        </p:txBody>
      </p:sp>
      <p:sp>
        <p:nvSpPr>
          <p:cNvPr id="4" name="Text Placeholder 2">
            <a:extLst>
              <a:ext uri="{FF2B5EF4-FFF2-40B4-BE49-F238E27FC236}">
                <a16:creationId xmlns:a16="http://schemas.microsoft.com/office/drawing/2014/main" id="{307D675A-DC8E-4947-BD5E-ED849F93A6A9}"/>
              </a:ext>
            </a:extLst>
          </p:cNvPr>
          <p:cNvSpPr>
            <a:spLocks noGrp="1"/>
          </p:cNvSpPr>
          <p:nvPr>
            <p:ph type="body" idx="1"/>
          </p:nvPr>
        </p:nvSpPr>
        <p:spPr>
          <a:xfrm>
            <a:off x="990600" y="3455989"/>
            <a:ext cx="4981576" cy="544511"/>
          </a:xfrm>
        </p:spPr>
        <p:txBody>
          <a:bodyPr/>
          <a:lstStyle>
            <a:lvl1pPr marL="0" indent="0">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https://upload.wikimedia.org/wikipedia/commons/thumb/1/17/Roche_Logo.svg/1280px-Roche_Logo.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01338" y="479662"/>
            <a:ext cx="1012273" cy="54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652873"/>
      </p:ext>
    </p:extLst>
  </p:cSld>
  <p:clrMapOvr>
    <a:masterClrMapping/>
  </p:clrMapOvr>
  <p:extLst>
    <p:ext uri="{DCECCB84-F9BA-43D5-87BE-67443E8EF086}">
      <p15:sldGuideLst xmlns:p15="http://schemas.microsoft.com/office/powerpoint/2012/main">
        <p15:guide id="1" pos="211">
          <p15:clr>
            <a:srgbClr val="FBAE40"/>
          </p15:clr>
        </p15:guide>
        <p15:guide id="2" orient="horz" pos="2160">
          <p15:clr>
            <a:srgbClr val="FBAE40"/>
          </p15:clr>
        </p15:guide>
        <p15:guide id="3" orient="horz" pos="232">
          <p15:clr>
            <a:srgbClr val="FBAE40"/>
          </p15:clr>
        </p15:guide>
        <p15:guide id="4" orient="horz" pos="411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399" y="429320"/>
            <a:ext cx="11379600" cy="609600"/>
          </a:xfrm>
        </p:spPr>
        <p:txBody>
          <a:bodyPr/>
          <a:lstStyle/>
          <a:p>
            <a:r>
              <a:rPr lang="en-US" dirty="0"/>
              <a:t>Click to edit Master title style</a:t>
            </a:r>
          </a:p>
        </p:txBody>
      </p:sp>
      <p:sp>
        <p:nvSpPr>
          <p:cNvPr id="3" name="Content Placeholder 2"/>
          <p:cNvSpPr>
            <a:spLocks noGrp="1"/>
          </p:cNvSpPr>
          <p:nvPr>
            <p:ph idx="1"/>
          </p:nvPr>
        </p:nvSpPr>
        <p:spPr/>
        <p:txBody>
          <a:bodyPr/>
          <a:lstStyle>
            <a:lvl1pPr>
              <a:spcBef>
                <a:spcPts val="400"/>
              </a:spcBef>
              <a:spcAft>
                <a:spcPts val="400"/>
              </a:spcAft>
              <a:defRPr/>
            </a:lvl1pPr>
            <a:lvl2pPr>
              <a:spcAft>
                <a:spcPts val="400"/>
              </a:spcAft>
              <a:defRPr sz="1867"/>
            </a:lvl2pPr>
            <a:lvl3pPr>
              <a:spcAft>
                <a:spcPts val="400"/>
              </a:spcAft>
              <a:defRPr/>
            </a:lvl3pPr>
            <a:lvl4pPr>
              <a:spcAft>
                <a:spcPts val="4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06">
            <a:extLst>
              <a:ext uri="{FF2B5EF4-FFF2-40B4-BE49-F238E27FC236}">
                <a16:creationId xmlns:a16="http://schemas.microsoft.com/office/drawing/2014/main" id="{007FD9C7-1D6E-4C0B-92A7-273399C6B0AF}"/>
              </a:ext>
            </a:extLst>
          </p:cNvPr>
          <p:cNvSpPr>
            <a:spLocks noGrp="1" noChangeArrowheads="1"/>
          </p:cNvSpPr>
          <p:nvPr>
            <p:ph type="sldNum" sz="quarter" idx="12"/>
          </p:nvPr>
        </p:nvSpPr>
        <p:spPr>
          <a:xfrm>
            <a:off x="11341101" y="6400800"/>
            <a:ext cx="622299" cy="457200"/>
          </a:xfrm>
          <a:ln/>
        </p:spPr>
        <p:txBody>
          <a:bodyPr/>
          <a:lstStyle>
            <a:lvl1pPr>
              <a:defRPr/>
            </a:lvl1pPr>
          </a:lstStyle>
          <a:p>
            <a:pPr>
              <a:defRPr/>
            </a:pPr>
            <a:fld id="{5F0F3EB1-8929-804C-B8D8-F06E7118772D}" type="slidenum">
              <a:rPr lang="en-US" altLang="nl-NL">
                <a:solidFill>
                  <a:srgbClr val="0C2074"/>
                </a:solidFill>
              </a:rPr>
              <a:pPr>
                <a:defRPr/>
              </a:pPr>
              <a:t>‹nr.›</a:t>
            </a:fld>
            <a:endParaRPr lang="en-US" altLang="nl-NL" dirty="0">
              <a:solidFill>
                <a:srgbClr val="0C2074"/>
              </a:solidFill>
            </a:endParaRPr>
          </a:p>
        </p:txBody>
      </p:sp>
      <p:sp>
        <p:nvSpPr>
          <p:cNvPr id="8" name="Text Placeholder 7">
            <a:extLst>
              <a:ext uri="{FF2B5EF4-FFF2-40B4-BE49-F238E27FC236}">
                <a16:creationId xmlns:a16="http://schemas.microsoft.com/office/drawing/2014/main" id="{C452E9C4-6F17-410F-91FE-7E9875A7A606}"/>
              </a:ext>
            </a:extLst>
          </p:cNvPr>
          <p:cNvSpPr>
            <a:spLocks noGrp="1"/>
          </p:cNvSpPr>
          <p:nvPr>
            <p:ph type="body" sz="quarter" idx="13" hasCustomPrompt="1"/>
          </p:nvPr>
        </p:nvSpPr>
        <p:spPr>
          <a:xfrm>
            <a:off x="406400" y="6320368"/>
            <a:ext cx="10261600" cy="309033"/>
          </a:xfrm>
        </p:spPr>
        <p:txBody>
          <a:bodyPr anchor="b" anchorCtr="0"/>
          <a:lstStyle>
            <a:lvl1pPr marL="0" indent="0">
              <a:buFontTx/>
              <a:buNone/>
              <a:defRPr sz="1200"/>
            </a:lvl1pPr>
            <a:lvl2pPr marL="574660" indent="0">
              <a:buFontTx/>
              <a:buNone/>
              <a:defRPr sz="1600"/>
            </a:lvl2pPr>
            <a:lvl3pPr marL="955651" indent="0">
              <a:buFontTx/>
              <a:buNone/>
              <a:defRPr sz="1467"/>
            </a:lvl3pPr>
            <a:lvl4pPr marL="1335055" indent="0">
              <a:buFontTx/>
              <a:buNone/>
              <a:defRPr sz="1333"/>
            </a:lvl4pPr>
            <a:lvl5pPr marL="1714457" indent="0">
              <a:buFontTx/>
              <a:buNone/>
              <a:defRPr sz="1067"/>
            </a:lvl5pPr>
          </a:lstStyle>
          <a:p>
            <a:pPr lvl="0"/>
            <a:r>
              <a:rPr lang="en-US" dirty="0"/>
              <a:t>References</a:t>
            </a:r>
            <a:endParaRPr lang="en-GB" dirty="0"/>
          </a:p>
        </p:txBody>
      </p:sp>
    </p:spTree>
    <p:extLst>
      <p:ext uri="{BB962C8B-B14F-4D97-AF65-F5344CB8AC3E}">
        <p14:creationId xmlns:p14="http://schemas.microsoft.com/office/powerpoint/2010/main" val="13970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71373" y="1850991"/>
            <a:ext cx="6136141" cy="4504188"/>
          </a:xfrm>
          <a:prstGeom prst="rect">
            <a:avLst/>
          </a:prstGeom>
        </p:spPr>
      </p:pic>
      <p:sp>
        <p:nvSpPr>
          <p:cNvPr id="25" name="Picture Placeholder 4"/>
          <p:cNvSpPr>
            <a:spLocks noGrp="1"/>
          </p:cNvSpPr>
          <p:nvPr>
            <p:ph type="pic" sz="quarter" idx="14"/>
          </p:nvPr>
        </p:nvSpPr>
        <p:spPr>
          <a:xfrm>
            <a:off x="4011655" y="2533356"/>
            <a:ext cx="3849687" cy="2413000"/>
          </a:xfrm>
          <a:prstGeom prst="rect">
            <a:avLst/>
          </a:prstGeom>
        </p:spPr>
        <p:txBody>
          <a:bodyPr/>
          <a:lstStyle/>
          <a:p>
            <a:endParaRPr lang="en-US"/>
          </a:p>
        </p:txBody>
      </p:sp>
      <p:sp>
        <p:nvSpPr>
          <p:cNvPr id="30" name="Rectangle 29"/>
          <p:cNvSpPr/>
          <p:nvPr userDrawn="1"/>
        </p:nvSpPr>
        <p:spPr>
          <a:xfrm>
            <a:off x="631480" y="2533356"/>
            <a:ext cx="2234004" cy="10696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5"/>
          <p:cNvSpPr>
            <a:spLocks noGrp="1"/>
          </p:cNvSpPr>
          <p:nvPr>
            <p:ph type="body" sz="quarter" idx="18"/>
          </p:nvPr>
        </p:nvSpPr>
        <p:spPr>
          <a:xfrm>
            <a:off x="745115" y="2683482"/>
            <a:ext cx="1974085" cy="756513"/>
          </a:xfrm>
          <a:prstGeom prst="rect">
            <a:avLst/>
          </a:prstGeom>
        </p:spPr>
        <p:txBody>
          <a:bodyPr/>
          <a:lstStyle>
            <a:lvl1pPr marL="0" indent="0">
              <a:buNone/>
              <a:defRPr sz="1100">
                <a:solidFill>
                  <a:schemeClr val="bg1"/>
                </a:solidFill>
              </a:defRPr>
            </a:lvl1pPr>
          </a:lstStyle>
          <a:p>
            <a:pPr lvl="0"/>
            <a:endParaRPr lang="en-US" dirty="0"/>
          </a:p>
        </p:txBody>
      </p:sp>
      <p:sp>
        <p:nvSpPr>
          <p:cNvPr id="51" name="Rectangle 50"/>
          <p:cNvSpPr/>
          <p:nvPr userDrawn="1"/>
        </p:nvSpPr>
        <p:spPr>
          <a:xfrm>
            <a:off x="1493564" y="3750547"/>
            <a:ext cx="2234004" cy="10696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15"/>
          <p:cNvSpPr>
            <a:spLocks noGrp="1"/>
          </p:cNvSpPr>
          <p:nvPr>
            <p:ph type="body" sz="quarter" idx="19"/>
          </p:nvPr>
        </p:nvSpPr>
        <p:spPr>
          <a:xfrm>
            <a:off x="1607199" y="3900673"/>
            <a:ext cx="1974085" cy="756513"/>
          </a:xfrm>
          <a:prstGeom prst="rect">
            <a:avLst/>
          </a:prstGeom>
        </p:spPr>
        <p:txBody>
          <a:bodyPr/>
          <a:lstStyle>
            <a:lvl1pPr marL="0" indent="0">
              <a:buNone/>
              <a:defRPr sz="1100">
                <a:solidFill>
                  <a:schemeClr val="bg1"/>
                </a:solidFill>
              </a:defRPr>
            </a:lvl1pPr>
          </a:lstStyle>
          <a:p>
            <a:pPr lvl="0"/>
            <a:endParaRPr lang="en-US" dirty="0"/>
          </a:p>
        </p:txBody>
      </p:sp>
      <p:sp>
        <p:nvSpPr>
          <p:cNvPr id="53" name="Rectangle 52"/>
          <p:cNvSpPr/>
          <p:nvPr userDrawn="1"/>
        </p:nvSpPr>
        <p:spPr>
          <a:xfrm>
            <a:off x="8873159" y="3068182"/>
            <a:ext cx="2234004" cy="10696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5"/>
          <p:cNvSpPr>
            <a:spLocks noGrp="1"/>
          </p:cNvSpPr>
          <p:nvPr>
            <p:ph type="body" sz="quarter" idx="20"/>
          </p:nvPr>
        </p:nvSpPr>
        <p:spPr>
          <a:xfrm>
            <a:off x="8986794" y="3218308"/>
            <a:ext cx="1974085" cy="756513"/>
          </a:xfrm>
          <a:prstGeom prst="rect">
            <a:avLst/>
          </a:prstGeom>
        </p:spPr>
        <p:txBody>
          <a:bodyPr/>
          <a:lstStyle>
            <a:lvl1pPr marL="0" indent="0">
              <a:buNone/>
              <a:defRPr sz="1100">
                <a:solidFill>
                  <a:schemeClr val="bg1"/>
                </a:solidFill>
              </a:defRPr>
            </a:lvl1pPr>
          </a:lstStyle>
          <a:p>
            <a:pPr lvl="0"/>
            <a:endParaRPr lang="en-US" dirty="0"/>
          </a:p>
        </p:txBody>
      </p:sp>
      <p:sp>
        <p:nvSpPr>
          <p:cNvPr id="14" name="Title 11"/>
          <p:cNvSpPr>
            <a:spLocks noGrp="1"/>
          </p:cNvSpPr>
          <p:nvPr>
            <p:ph type="title" hasCustomPrompt="1"/>
          </p:nvPr>
        </p:nvSpPr>
        <p:spPr>
          <a:xfrm>
            <a:off x="6329232" y="319007"/>
            <a:ext cx="5501390" cy="809937"/>
          </a:xfrm>
          <a:prstGeom prst="rect">
            <a:avLst/>
          </a:prstGeom>
        </p:spPr>
        <p:txBody>
          <a:bodyPr/>
          <a:lstStyle>
            <a:lvl1pPr>
              <a:defRPr>
                <a:solidFill>
                  <a:schemeClr val="accent1"/>
                </a:solidFill>
              </a:defRPr>
            </a:lvl1pPr>
          </a:lstStyle>
          <a:p>
            <a:r>
              <a:rPr lang="en-US" dirty="0" smtClean="0"/>
              <a:t>Title.</a:t>
            </a:r>
            <a:endParaRPr lang="en-US" dirty="0"/>
          </a:p>
        </p:txBody>
      </p:sp>
      <p:sp>
        <p:nvSpPr>
          <p:cNvPr id="15" name="Rectangle 14"/>
          <p:cNvSpPr/>
          <p:nvPr userDrawn="1"/>
        </p:nvSpPr>
        <p:spPr>
          <a:xfrm>
            <a:off x="7393039" y="919081"/>
            <a:ext cx="45719" cy="569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4"/>
          <p:cNvSpPr>
            <a:spLocks noGrp="1"/>
          </p:cNvSpPr>
          <p:nvPr>
            <p:ph type="body" sz="quarter" idx="11" hasCustomPrompt="1"/>
          </p:nvPr>
        </p:nvSpPr>
        <p:spPr>
          <a:xfrm>
            <a:off x="7558009" y="919082"/>
            <a:ext cx="4271963" cy="569913"/>
          </a:xfrm>
          <a:prstGeom prst="rect">
            <a:avLst/>
          </a:prstGeom>
        </p:spPr>
        <p:txBody>
          <a:bodyPr/>
          <a:lstStyle>
            <a:lvl1pPr marL="0" indent="0">
              <a:buNone/>
              <a:defRPr sz="1050" baseline="0">
                <a:solidFill>
                  <a:schemeClr val="bg1">
                    <a:lumMod val="50000"/>
                  </a:schemeClr>
                </a:solidFill>
              </a:defRPr>
            </a:lvl1pPr>
          </a:lstStyle>
          <a:p>
            <a:pPr lvl="0"/>
            <a:r>
              <a:rPr lang="en-US" dirty="0" smtClean="0"/>
              <a:t>subtitle</a:t>
            </a:r>
            <a:endParaRPr lang="en-US" dirty="0"/>
          </a:p>
        </p:txBody>
      </p:sp>
    </p:spTree>
    <p:extLst>
      <p:ext uri="{BB962C8B-B14F-4D97-AF65-F5344CB8AC3E}">
        <p14:creationId xmlns:p14="http://schemas.microsoft.com/office/powerpoint/2010/main" val="257326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grpId="0" nodeType="withEffect" nodePh="1">
                                  <p:stCondLst>
                                    <p:cond delay="0"/>
                                  </p:stCondLst>
                                  <p:endCondLst>
                                    <p:cond evt="begin" delay="0">
                                      <p:tn val="15"/>
                                    </p:cond>
                                  </p:endCondLst>
                                  <p:childTnLst>
                                    <p:set>
                                      <p:cBhvr>
                                        <p:cTn id="16" dur="1" fill="hold">
                                          <p:stCondLst>
                                            <p:cond delay="0"/>
                                          </p:stCondLst>
                                        </p:cTn>
                                        <p:tgtEl>
                                          <p:spTgt spid="50">
                                            <p:txEl>
                                              <p:pRg st="0" end="0"/>
                                            </p:txEl>
                                          </p:spTgt>
                                        </p:tgtEl>
                                        <p:attrNameLst>
                                          <p:attrName>style.visibility</p:attrName>
                                        </p:attrNameLst>
                                      </p:cBhvr>
                                      <p:to>
                                        <p:strVal val="visible"/>
                                      </p:to>
                                    </p:set>
                                    <p:animEffect transition="in" filter="wipe(left)">
                                      <p:cBhvr>
                                        <p:cTn id="17" dur="500"/>
                                        <p:tgtEl>
                                          <p:spTgt spid="50">
                                            <p:txEl>
                                              <p:pRg st="0" end="0"/>
                                            </p:txEl>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left)">
                                      <p:cBhvr>
                                        <p:cTn id="21" dur="500"/>
                                        <p:tgtEl>
                                          <p:spTgt spid="51"/>
                                        </p:tgtEl>
                                      </p:cBhvr>
                                    </p:animEffect>
                                  </p:childTnLst>
                                </p:cTn>
                              </p:par>
                              <p:par>
                                <p:cTn id="22" presetID="22" presetClass="entr" presetSubtype="8" fill="hold" grpId="0" nodeType="withEffect" nodePh="1">
                                  <p:stCondLst>
                                    <p:cond delay="0"/>
                                  </p:stCondLst>
                                  <p:endCondLst>
                                    <p:cond evt="begin" delay="0">
                                      <p:tn val="22"/>
                                    </p:cond>
                                  </p:endCondLst>
                                  <p:childTnLst>
                                    <p:set>
                                      <p:cBhvr>
                                        <p:cTn id="23" dur="1" fill="hold">
                                          <p:stCondLst>
                                            <p:cond delay="0"/>
                                          </p:stCondLst>
                                        </p:cTn>
                                        <p:tgtEl>
                                          <p:spTgt spid="52">
                                            <p:txEl>
                                              <p:pRg st="0" end="0"/>
                                            </p:txEl>
                                          </p:spTgt>
                                        </p:tgtEl>
                                        <p:attrNameLst>
                                          <p:attrName>style.visibility</p:attrName>
                                        </p:attrNameLst>
                                      </p:cBhvr>
                                      <p:to>
                                        <p:strVal val="visible"/>
                                      </p:to>
                                    </p:set>
                                    <p:animEffect transition="in" filter="wipe(left)">
                                      <p:cBhvr>
                                        <p:cTn id="24" dur="500"/>
                                        <p:tgtEl>
                                          <p:spTgt spid="52">
                                            <p:txEl>
                                              <p:pRg st="0" end="0"/>
                                            </p:txEl>
                                          </p:spTgt>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left)">
                                      <p:cBhvr>
                                        <p:cTn id="28" dur="500"/>
                                        <p:tgtEl>
                                          <p:spTgt spid="53"/>
                                        </p:tgtEl>
                                      </p:cBhvr>
                                    </p:animEffect>
                                  </p:childTnLst>
                                </p:cTn>
                              </p:par>
                              <p:par>
                                <p:cTn id="29" presetID="22" presetClass="entr" presetSubtype="8" fill="hold" grpId="0" nodeType="withEffect" nodePh="1">
                                  <p:stCondLst>
                                    <p:cond delay="0"/>
                                  </p:stCondLst>
                                  <p:endCondLst>
                                    <p:cond evt="begin" delay="0">
                                      <p:tn val="29"/>
                                    </p:cond>
                                  </p:endCondLst>
                                  <p:childTnLst>
                                    <p:set>
                                      <p:cBhvr>
                                        <p:cTn id="30" dur="1" fill="hold">
                                          <p:stCondLst>
                                            <p:cond delay="0"/>
                                          </p:stCondLst>
                                        </p:cTn>
                                        <p:tgtEl>
                                          <p:spTgt spid="54">
                                            <p:txEl>
                                              <p:pRg st="0" end="0"/>
                                            </p:txEl>
                                          </p:spTgt>
                                        </p:tgtEl>
                                        <p:attrNameLst>
                                          <p:attrName>style.visibility</p:attrName>
                                        </p:attrNameLst>
                                      </p:cBhvr>
                                      <p:to>
                                        <p:strVal val="visible"/>
                                      </p:to>
                                    </p:set>
                                    <p:animEffect transition="in" filter="wipe(left)">
                                      <p:cBhvr>
                                        <p:cTn id="31" dur="500"/>
                                        <p:tgtEl>
                                          <p:spTgt spid="54">
                                            <p:txEl>
                                              <p:pRg st="0" end="0"/>
                                            </p:tx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fade">
                                      <p:cBhvr>
                                        <p:cTn id="4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animBg="1"/>
      <p:bldP spid="50" grpId="0" build="p">
        <p:tmplLst>
          <p:tmpl lvl="1">
            <p:tnLst>
              <p:par>
                <p:cTn presetID="22" presetClass="entr" presetSubtype="8" fill="hold" nodeType="withEffect" nodePh="1">
                  <p:stCondLst>
                    <p:cond delay="0"/>
                  </p:stCondLst>
                  <p:endCondLst>
                    <p:cond delay="0"/>
                  </p:endCondLst>
                  <p:childTnLst>
                    <p:set>
                      <p:cBhvr>
                        <p:cTn dur="1" fill="hold">
                          <p:stCondLst>
                            <p:cond delay="0"/>
                          </p:stCondLst>
                        </p:cTn>
                        <p:tgtEl>
                          <p:spTgt spid="50"/>
                        </p:tgtEl>
                        <p:attrNameLst>
                          <p:attrName>style.visibility</p:attrName>
                        </p:attrNameLst>
                      </p:cBhvr>
                      <p:to>
                        <p:strVal val="visible"/>
                      </p:to>
                    </p:set>
                    <p:animEffect transition="in" filter="wipe(left)">
                      <p:cBhvr>
                        <p:cTn dur="500"/>
                        <p:tgtEl>
                          <p:spTgt spid="50"/>
                        </p:tgtEl>
                      </p:cBhvr>
                    </p:animEffect>
                  </p:childTnLst>
                </p:cTn>
              </p:par>
            </p:tnLst>
          </p:tmpl>
        </p:tmplLst>
      </p:bldP>
      <p:bldP spid="51" grpId="0" animBg="1"/>
      <p:bldP spid="52" grpId="0" build="p">
        <p:tmplLst>
          <p:tmpl lvl="1">
            <p:tnLst>
              <p:par>
                <p:cTn presetID="22" presetClass="entr" presetSubtype="8" fill="hold" nodeType="withEffect" nodePh="1">
                  <p:stCondLst>
                    <p:cond delay="0"/>
                  </p:stCondLst>
                  <p:endCondLst>
                    <p:cond delay="0"/>
                  </p:endCondLst>
                  <p:childTnLst>
                    <p:set>
                      <p:cBhvr>
                        <p:cTn dur="1" fill="hold">
                          <p:stCondLst>
                            <p:cond delay="0"/>
                          </p:stCondLst>
                        </p:cTn>
                        <p:tgtEl>
                          <p:spTgt spid="52"/>
                        </p:tgtEl>
                        <p:attrNameLst>
                          <p:attrName>style.visibility</p:attrName>
                        </p:attrNameLst>
                      </p:cBhvr>
                      <p:to>
                        <p:strVal val="visible"/>
                      </p:to>
                    </p:set>
                    <p:animEffect transition="in" filter="wipe(left)">
                      <p:cBhvr>
                        <p:cTn dur="500"/>
                        <p:tgtEl>
                          <p:spTgt spid="52"/>
                        </p:tgtEl>
                      </p:cBhvr>
                    </p:animEffect>
                  </p:childTnLst>
                </p:cTn>
              </p:par>
            </p:tnLst>
          </p:tmpl>
        </p:tmplLst>
      </p:bldP>
      <p:bldP spid="53" grpId="0" animBg="1"/>
      <p:bldP spid="54" grpId="0" build="p">
        <p:tmplLst>
          <p:tmpl lvl="1">
            <p:tnLst>
              <p:par>
                <p:cTn presetID="22" presetClass="entr" presetSubtype="8" fill="hold" nodeType="with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wipe(left)">
                      <p:cBhvr>
                        <p:cTn dur="500"/>
                        <p:tgtEl>
                          <p:spTgt spid="54"/>
                        </p:tgtEl>
                      </p:cBhvr>
                    </p:animEffect>
                  </p:childTnLst>
                </p:cTn>
              </p:par>
            </p:tnLst>
          </p:tmpl>
        </p:tmplLst>
      </p:bldP>
      <p:bldP spid="14" grpId="0"/>
      <p:bldP spid="15" grpId="0" animBg="1"/>
      <p:bldP spid="16" grpId="0" build="p">
        <p:tmplLst>
          <p:tmpl lvl="1">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userDrawn="1">
  <p:cSld name="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prstGeom prst="rect">
            <a:avLst/>
          </a:prstGeom>
        </p:spPr>
        <p:txBody>
          <a:bodyPr/>
          <a:lstStyle/>
          <a:p>
            <a:endParaRPr lang="en-US"/>
          </a:p>
        </p:txBody>
      </p:sp>
      <p:sp>
        <p:nvSpPr>
          <p:cNvPr id="7" name="Text Placeholder 4"/>
          <p:cNvSpPr>
            <a:spLocks noGrp="1"/>
          </p:cNvSpPr>
          <p:nvPr>
            <p:ph type="body" sz="quarter" idx="15" hasCustomPrompt="1"/>
          </p:nvPr>
        </p:nvSpPr>
        <p:spPr>
          <a:xfrm>
            <a:off x="7916688" y="1"/>
            <a:ext cx="3430866" cy="6858000"/>
          </a:xfrm>
          <a:prstGeom prst="rect">
            <a:avLst/>
          </a:prstGeom>
          <a:solidFill>
            <a:schemeClr val="accent1">
              <a:alpha val="62000"/>
            </a:schemeClr>
          </a:solidFill>
        </p:spPr>
        <p:txBody>
          <a:bodyPr/>
          <a:lstStyle>
            <a:lvl1pPr marL="0" indent="0">
              <a:buNone/>
              <a:defRPr/>
            </a:lvl1pPr>
          </a:lstStyle>
          <a:p>
            <a:pPr lvl="0"/>
            <a:r>
              <a:rPr lang="en-US" dirty="0" smtClean="0"/>
              <a:t> </a:t>
            </a:r>
            <a:endParaRPr lang="en-US" dirty="0"/>
          </a:p>
        </p:txBody>
      </p:sp>
      <p:sp>
        <p:nvSpPr>
          <p:cNvPr id="5" name="Text Placeholder 4"/>
          <p:cNvSpPr>
            <a:spLocks noGrp="1"/>
          </p:cNvSpPr>
          <p:nvPr>
            <p:ph type="body" sz="quarter" idx="14" hasCustomPrompt="1"/>
          </p:nvPr>
        </p:nvSpPr>
        <p:spPr>
          <a:xfrm>
            <a:off x="8216492" y="535623"/>
            <a:ext cx="2808559" cy="2756217"/>
          </a:xfrm>
          <a:prstGeom prst="wedgeEllipseCallout">
            <a:avLst>
              <a:gd name="adj1" fmla="val -48274"/>
              <a:gd name="adj2" fmla="val 38803"/>
            </a:avLst>
          </a:prstGeom>
          <a:solidFill>
            <a:schemeClr val="bg1">
              <a:alpha val="88000"/>
            </a:schemeClr>
          </a:solidFill>
        </p:spPr>
        <p:txBody>
          <a:bodyPr/>
          <a:lstStyle>
            <a:lvl1pPr marL="0" indent="0">
              <a:buNone/>
              <a:defRPr/>
            </a:lvl1pPr>
          </a:lstStyle>
          <a:p>
            <a:pPr lvl="0"/>
            <a:r>
              <a:rPr lang="en-US" dirty="0" smtClean="0"/>
              <a:t> </a:t>
            </a:r>
            <a:endParaRPr lang="en-US" dirty="0"/>
          </a:p>
        </p:txBody>
      </p:sp>
      <p:sp>
        <p:nvSpPr>
          <p:cNvPr id="10" name="Title 9"/>
          <p:cNvSpPr>
            <a:spLocks noGrp="1"/>
          </p:cNvSpPr>
          <p:nvPr>
            <p:ph type="title" hasCustomPrompt="1"/>
          </p:nvPr>
        </p:nvSpPr>
        <p:spPr>
          <a:xfrm>
            <a:off x="8216491" y="1250949"/>
            <a:ext cx="2699479" cy="1325563"/>
          </a:xfrm>
          <a:prstGeom prst="rect">
            <a:avLst/>
          </a:prstGeom>
        </p:spPr>
        <p:txBody>
          <a:bodyPr/>
          <a:lstStyle>
            <a:lvl1pPr algn="ctr">
              <a:defRPr b="1">
                <a:solidFill>
                  <a:schemeClr val="accent1"/>
                </a:solidFill>
              </a:defRPr>
            </a:lvl1pPr>
          </a:lstStyle>
          <a:p>
            <a:r>
              <a:rPr lang="en-US" dirty="0" smtClean="0"/>
              <a:t>text</a:t>
            </a:r>
            <a:endParaRPr lang="en-US" dirty="0"/>
          </a:p>
        </p:txBody>
      </p:sp>
      <p:sp>
        <p:nvSpPr>
          <p:cNvPr id="12" name="Text Placeholder 11"/>
          <p:cNvSpPr>
            <a:spLocks noGrp="1"/>
          </p:cNvSpPr>
          <p:nvPr>
            <p:ph type="body" sz="quarter" idx="16" hasCustomPrompt="1"/>
          </p:nvPr>
        </p:nvSpPr>
        <p:spPr>
          <a:xfrm>
            <a:off x="8274284" y="3883025"/>
            <a:ext cx="2624137" cy="2427288"/>
          </a:xfrm>
          <a:prstGeom prst="rect">
            <a:avLst/>
          </a:prstGeom>
        </p:spPr>
        <p:txBody>
          <a:bodyPr>
            <a:normAutofit/>
          </a:bodyPr>
          <a:lstStyle>
            <a:lvl1pPr marL="0" indent="0" algn="r">
              <a:buNone/>
              <a:defRPr sz="1100">
                <a:solidFill>
                  <a:schemeClr val="bg1"/>
                </a:solidFill>
              </a:defRPr>
            </a:lvl1pPr>
            <a:lvl2pPr algn="r">
              <a:defRPr/>
            </a:lvl2pPr>
            <a:lvl3pPr algn="r">
              <a:defRPr/>
            </a:lvl3pPr>
            <a:lvl4pPr algn="r">
              <a:defRPr/>
            </a:lvl4pPr>
            <a:lvl5pPr algn="r">
              <a:defRPr/>
            </a:lvl5pPr>
          </a:lstStyle>
          <a:p>
            <a:pPr lvl="0"/>
            <a:r>
              <a:rPr lang="en-US" dirty="0" smtClean="0"/>
              <a:t>text</a:t>
            </a:r>
            <a:endParaRPr lang="en-US" dirty="0"/>
          </a:p>
        </p:txBody>
      </p:sp>
    </p:spTree>
    <p:extLst>
      <p:ext uri="{BB962C8B-B14F-4D97-AF65-F5344CB8AC3E}">
        <p14:creationId xmlns:p14="http://schemas.microsoft.com/office/powerpoint/2010/main" val="337015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wipe(down)">
                                      <p:cBhvr>
                                        <p:cTn id="15" dur="500"/>
                                        <p:tgtEl>
                                          <p:spTgt spid="5">
                                            <p:bg/>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down)">
                                      <p:cBhvr>
                                        <p:cTn id="19" dur="500"/>
                                        <p:tgtEl>
                                          <p:spTgt spid="5">
                                            <p:txEl>
                                              <p:pRg st="0" end="0"/>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5" grpId="0" build="p" animBg="1">
        <p:tmplLst>
          <p:tmpl>
            <p:tnLst>
              <p:par>
                <p:cTn presetID="22" presetClass="entr" presetSubtype="4"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down)">
                      <p:cBhvr>
                        <p:cTn dur="500"/>
                        <p:tgtEl>
                          <p:spTgt spid="5"/>
                        </p:tgtEl>
                      </p:cBhvr>
                    </p:animEffect>
                  </p:childTnLst>
                </p:cTn>
              </p:par>
            </p:tnLst>
          </p:tmpl>
          <p:tmpl lvl="1">
            <p:tnLst>
              <p:par>
                <p:cTn presetID="22" presetClass="entr" presetSubtype="4"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down)">
                      <p:cBhvr>
                        <p:cTn dur="500"/>
                        <p:tgtEl>
                          <p:spTgt spid="5"/>
                        </p:tgtEl>
                      </p:cBhvr>
                    </p:animEffect>
                  </p:childTnLst>
                </p:cTn>
              </p:par>
            </p:tnLst>
          </p:tmpl>
        </p:tmplLst>
      </p:bldP>
      <p:bldP spid="10"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7.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image" Target="../media/image8.emf"/><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theme" Target="../theme/theme5.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image" Target="../media/image13.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image" Target="../media/image12.wmf"/><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image" Target="../media/image13.pn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image" Target="../media/image12.wmf"/><Relationship Id="rId2" Type="http://schemas.openxmlformats.org/officeDocument/2006/relationships/slideLayout" Target="../slideLayouts/slideLayout78.xml"/><Relationship Id="rId16" Type="http://schemas.openxmlformats.org/officeDocument/2006/relationships/theme" Target="../theme/theme7.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image" Target="../media/image12.wmf"/><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theme" Target="../theme/theme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19" Type="http://schemas.openxmlformats.org/officeDocument/2006/relationships/image" Target="../media/image13.png"/><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CB6E3F9-8781-4DDA-B593-9574B92CC6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9576E3-F4E0-434A-851F-4136C9A3FF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864D249-F53F-4D21-AD03-0421FC0C3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91B17-9318-49DB-B28B-6E5994AE9581}" type="datetime1">
              <a:rPr lang="en-US" smtClean="0"/>
              <a:t>10/12/2023</a:t>
            </a:fld>
            <a:endParaRPr lang="en-US" dirty="0"/>
          </a:p>
        </p:txBody>
      </p:sp>
      <p:sp>
        <p:nvSpPr>
          <p:cNvPr id="5" name="Tijdelijke aanduiding voor voettekst 4">
            <a:extLst>
              <a:ext uri="{FF2B5EF4-FFF2-40B4-BE49-F238E27FC236}">
                <a16:creationId xmlns:a16="http://schemas.microsoft.com/office/drawing/2014/main" id="{25F7642A-4598-42B1-835E-59D59A062E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Tijdelijke aanduiding voor dianummer 5">
            <a:extLst>
              <a:ext uri="{FF2B5EF4-FFF2-40B4-BE49-F238E27FC236}">
                <a16:creationId xmlns:a16="http://schemas.microsoft.com/office/drawing/2014/main" id="{37B9A92E-7892-47D6-A1B6-876AF9D131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‹nr.›</a:t>
            </a:fld>
            <a:endParaRPr lang="en-US" dirty="0"/>
          </a:p>
        </p:txBody>
      </p:sp>
    </p:spTree>
    <p:extLst>
      <p:ext uri="{BB962C8B-B14F-4D97-AF65-F5344CB8AC3E}">
        <p14:creationId xmlns:p14="http://schemas.microsoft.com/office/powerpoint/2010/main" val="147427754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5A0EA83-33D8-A536-401E-3890209FDA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0AAFCC2-D214-A421-1212-8E511CDB0C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92D0103-C40E-E033-4791-D51082A877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F8FBD-EB0D-41AB-B365-FE418126DDF0}" type="datetimeFigureOut">
              <a:rPr lang="nl-NL" smtClean="0"/>
              <a:t>12-10-2023</a:t>
            </a:fld>
            <a:endParaRPr lang="nl-NL"/>
          </a:p>
        </p:txBody>
      </p:sp>
      <p:sp>
        <p:nvSpPr>
          <p:cNvPr id="5" name="Tijdelijke aanduiding voor voettekst 4">
            <a:extLst>
              <a:ext uri="{FF2B5EF4-FFF2-40B4-BE49-F238E27FC236}">
                <a16:creationId xmlns:a16="http://schemas.microsoft.com/office/drawing/2014/main" id="{D4B70B80-0DF9-D5F3-A8CE-A77744386B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D99067F-F9EE-D91A-E421-F7F83E6C12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43396E-7252-4744-9946-C5F42E3206EC}" type="slidenum">
              <a:rPr lang="nl-NL" smtClean="0"/>
              <a:t>‹nr.›</a:t>
            </a:fld>
            <a:endParaRPr lang="nl-NL"/>
          </a:p>
        </p:txBody>
      </p:sp>
    </p:spTree>
    <p:extLst>
      <p:ext uri="{BB962C8B-B14F-4D97-AF65-F5344CB8AC3E}">
        <p14:creationId xmlns:p14="http://schemas.microsoft.com/office/powerpoint/2010/main" val="354248752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sp>
        <p:nvSpPr>
          <p:cNvPr id="10" name="Rechthoek 9"/>
          <p:cNvSpPr/>
          <p:nvPr userDrawn="1"/>
        </p:nvSpPr>
        <p:spPr bwMode="auto">
          <a:xfrm>
            <a:off x="10670117" y="6553200"/>
            <a:ext cx="1521883" cy="304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11" name="Rechthoek 10"/>
          <p:cNvSpPr/>
          <p:nvPr userDrawn="1"/>
        </p:nvSpPr>
        <p:spPr bwMode="auto">
          <a:xfrm>
            <a:off x="1524000" y="6553200"/>
            <a:ext cx="9146117" cy="3048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12" name="Rechthoek 11"/>
          <p:cNvSpPr/>
          <p:nvPr userDrawn="1"/>
        </p:nvSpPr>
        <p:spPr bwMode="auto">
          <a:xfrm>
            <a:off x="0" y="6553200"/>
            <a:ext cx="1524000" cy="3048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13" name="Rechthoek 12"/>
          <p:cNvSpPr/>
          <p:nvPr userDrawn="1"/>
        </p:nvSpPr>
        <p:spPr bwMode="auto">
          <a:xfrm>
            <a:off x="9148235" y="6553200"/>
            <a:ext cx="1521883" cy="30480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charset="0"/>
              <a:ea typeface="ＭＳ Ｐゴシック" charset="0"/>
            </a:endParaRPr>
          </a:p>
        </p:txBody>
      </p:sp>
      <p:sp>
        <p:nvSpPr>
          <p:cNvPr id="1027" name="Rectangle 3"/>
          <p:cNvSpPr>
            <a:spLocks noGrp="1" noChangeArrowheads="1"/>
          </p:cNvSpPr>
          <p:nvPr>
            <p:ph type="body" idx="1"/>
          </p:nvPr>
        </p:nvSpPr>
        <p:spPr bwMode="auto">
          <a:xfrm>
            <a:off x="755651" y="1144588"/>
            <a:ext cx="11055349" cy="511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1028" name="Rectangle 4"/>
          <p:cNvSpPr>
            <a:spLocks noGrp="1" noChangeArrowheads="1"/>
          </p:cNvSpPr>
          <p:nvPr>
            <p:ph type="dt" sz="half" idx="2"/>
          </p:nvPr>
        </p:nvSpPr>
        <p:spPr bwMode="auto">
          <a:xfrm>
            <a:off x="10670117" y="6553200"/>
            <a:ext cx="114088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lgn="r">
              <a:defRPr sz="1200">
                <a:solidFill>
                  <a:schemeClr val="tx1"/>
                </a:solidFill>
                <a:latin typeface="+mn-lt"/>
              </a:defRPr>
            </a:lvl1pPr>
          </a:lstStyle>
          <a:p>
            <a:fld id="{C236B058-4064-4254-8FDD-D8645D62EC46}" type="datetime5">
              <a:rPr lang="en-US" smtClean="0"/>
              <a:t>12-Oct-23</a:t>
            </a:fld>
            <a:endParaRPr lang="en-GB" dirty="0"/>
          </a:p>
        </p:txBody>
      </p:sp>
      <p:sp>
        <p:nvSpPr>
          <p:cNvPr id="1029" name="Rectangle 5"/>
          <p:cNvSpPr>
            <a:spLocks noGrp="1" noChangeArrowheads="1"/>
          </p:cNvSpPr>
          <p:nvPr>
            <p:ph type="ftr" sz="quarter" idx="3"/>
          </p:nvPr>
        </p:nvSpPr>
        <p:spPr bwMode="auto">
          <a:xfrm>
            <a:off x="1731434" y="6553200"/>
            <a:ext cx="627803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defRPr sz="1200">
                <a:solidFill>
                  <a:schemeClr val="tx1"/>
                </a:solidFill>
                <a:latin typeface="+mn-lt"/>
              </a:defRPr>
            </a:lvl1pPr>
          </a:lstStyle>
          <a:p>
            <a:r>
              <a:rPr lang="en-GB" dirty="0"/>
              <a:t>Insert &gt; Header &amp; footer</a:t>
            </a:r>
          </a:p>
        </p:txBody>
      </p:sp>
      <p:sp>
        <p:nvSpPr>
          <p:cNvPr id="1030" name="Rectangle 6"/>
          <p:cNvSpPr>
            <a:spLocks noGrp="1" noChangeArrowheads="1"/>
          </p:cNvSpPr>
          <p:nvPr>
            <p:ph type="sldNum" sz="quarter" idx="4"/>
          </p:nvPr>
        </p:nvSpPr>
        <p:spPr bwMode="auto">
          <a:xfrm>
            <a:off x="755652" y="6553200"/>
            <a:ext cx="72319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lvl1pPr algn="l">
              <a:defRPr sz="1200">
                <a:solidFill>
                  <a:schemeClr val="tx1"/>
                </a:solidFill>
                <a:latin typeface="+mn-lt"/>
              </a:defRPr>
            </a:lvl1pPr>
          </a:lstStyle>
          <a:p>
            <a:fld id="{5306AC46-015F-6E44-B83A-36E79AEF5356}" type="slidenum">
              <a:rPr lang="en-GB" smtClean="0"/>
              <a:pPr/>
              <a:t>‹nr.›</a:t>
            </a:fld>
            <a:endParaRPr lang="en-GB" dirty="0"/>
          </a:p>
        </p:txBody>
      </p:sp>
      <p:sp>
        <p:nvSpPr>
          <p:cNvPr id="1026" name="Rectangle 2"/>
          <p:cNvSpPr>
            <a:spLocks noGrp="1" noChangeArrowheads="1"/>
          </p:cNvSpPr>
          <p:nvPr>
            <p:ph type="title"/>
          </p:nvPr>
        </p:nvSpPr>
        <p:spPr bwMode="auto">
          <a:xfrm>
            <a:off x="755651" y="1"/>
            <a:ext cx="86995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72000" numCol="1" anchor="b" anchorCtr="0" compatLnSpc="1">
            <a:prstTxWarp prst="textNoShape">
              <a:avLst/>
            </a:prstTxWarp>
          </a:bodyPr>
          <a:lstStyle/>
          <a:p>
            <a:pPr lvl="0"/>
            <a:r>
              <a:rPr lang="nl-NL" dirty="0"/>
              <a:t>Titelstijl van model bewerken</a:t>
            </a:r>
            <a:endParaRPr lang="en-GB" dirty="0"/>
          </a:p>
        </p:txBody>
      </p:sp>
    </p:spTree>
    <p:extLst>
      <p:ext uri="{BB962C8B-B14F-4D97-AF65-F5344CB8AC3E}">
        <p14:creationId xmlns:p14="http://schemas.microsoft.com/office/powerpoint/2010/main" val="3126941931"/>
      </p:ext>
    </p:extLst>
  </p:cSld>
  <p:clrMap bg1="dk2" tx1="lt1" bg2="dk1"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hf hdr="0"/>
  <p:txStyles>
    <p:titleStyle>
      <a:lvl1pPr algn="l" rtl="0" eaLnBrk="1" fontAlgn="base" hangingPunct="1">
        <a:lnSpc>
          <a:spcPct val="96000"/>
        </a:lnSpc>
        <a:spcBef>
          <a:spcPct val="0"/>
        </a:spcBef>
        <a:spcAft>
          <a:spcPct val="0"/>
        </a:spcAft>
        <a:defRPr sz="2400" b="1" i="0">
          <a:solidFill>
            <a:schemeClr val="tx1"/>
          </a:solidFill>
          <a:latin typeface="+mj-lt"/>
          <a:ea typeface="+mj-ea"/>
          <a:cs typeface="+mj-cs"/>
        </a:defRPr>
      </a:lvl1pPr>
      <a:lvl2pPr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2pPr>
      <a:lvl3pPr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3pPr>
      <a:lvl4pPr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4pPr>
      <a:lvl5pPr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5pPr>
      <a:lvl6pPr marL="457200"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6pPr>
      <a:lvl7pPr marL="914400"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7pPr>
      <a:lvl8pPr marL="1371600"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8pPr>
      <a:lvl9pPr marL="1828800" algn="l" rtl="0" eaLnBrk="1" fontAlgn="base" hangingPunct="1">
        <a:lnSpc>
          <a:spcPct val="96000"/>
        </a:lnSpc>
        <a:spcBef>
          <a:spcPct val="0"/>
        </a:spcBef>
        <a:spcAft>
          <a:spcPct val="0"/>
        </a:spcAft>
        <a:defRPr sz="2600" i="1">
          <a:solidFill>
            <a:schemeClr val="tx2"/>
          </a:solidFill>
          <a:latin typeface="Times" charset="0"/>
          <a:ea typeface="ＭＳ Ｐゴシック" charset="0"/>
        </a:defRPr>
      </a:lvl9pPr>
    </p:titleStyle>
    <p:bodyStyle>
      <a:lvl1pPr marL="0" indent="0" algn="l" rtl="0" eaLnBrk="1" fontAlgn="base" hangingPunct="1">
        <a:lnSpc>
          <a:spcPct val="120000"/>
        </a:lnSpc>
        <a:spcBef>
          <a:spcPts val="0"/>
        </a:spcBef>
        <a:spcAft>
          <a:spcPct val="0"/>
        </a:spcAft>
        <a:buFontTx/>
        <a:buNone/>
        <a:defRPr sz="2000">
          <a:solidFill>
            <a:schemeClr val="accent6"/>
          </a:solidFill>
          <a:latin typeface="+mn-lt"/>
          <a:ea typeface="+mn-ea"/>
          <a:cs typeface="+mn-cs"/>
        </a:defRPr>
      </a:lvl1pPr>
      <a:lvl2pPr marL="0" indent="-187325" algn="l" rtl="0" eaLnBrk="1" fontAlgn="base" hangingPunct="1">
        <a:lnSpc>
          <a:spcPct val="120000"/>
        </a:lnSpc>
        <a:spcBef>
          <a:spcPct val="20000"/>
        </a:spcBef>
        <a:spcAft>
          <a:spcPct val="0"/>
        </a:spcAft>
        <a:buFont typeface="Times" charset="0"/>
        <a:buChar char="•"/>
        <a:defRPr sz="2000">
          <a:solidFill>
            <a:schemeClr val="accent6"/>
          </a:solidFill>
          <a:latin typeface="+mn-lt"/>
          <a:ea typeface="+mn-ea"/>
        </a:defRPr>
      </a:lvl2pPr>
      <a:lvl3pPr marL="360000" indent="-185738" algn="l" rtl="0" eaLnBrk="1" fontAlgn="base" hangingPunct="1">
        <a:lnSpc>
          <a:spcPct val="120000"/>
        </a:lnSpc>
        <a:spcBef>
          <a:spcPct val="20000"/>
        </a:spcBef>
        <a:spcAft>
          <a:spcPct val="0"/>
        </a:spcAft>
        <a:buFont typeface="Times" charset="0"/>
        <a:buChar char="•"/>
        <a:defRPr>
          <a:solidFill>
            <a:schemeClr val="accent6"/>
          </a:solidFill>
          <a:latin typeface="+mn-lt"/>
          <a:ea typeface="+mn-ea"/>
        </a:defRPr>
      </a:lvl3pPr>
      <a:lvl4pPr marL="720000" indent="-195263" algn="l" rtl="0" eaLnBrk="1" fontAlgn="base" hangingPunct="1">
        <a:lnSpc>
          <a:spcPct val="120000"/>
        </a:lnSpc>
        <a:spcBef>
          <a:spcPct val="20000"/>
        </a:spcBef>
        <a:spcAft>
          <a:spcPct val="0"/>
        </a:spcAft>
        <a:buFont typeface="Times" charset="0"/>
        <a:buChar char="•"/>
        <a:defRPr sz="1800">
          <a:solidFill>
            <a:schemeClr val="accent6"/>
          </a:solidFill>
          <a:latin typeface="+mn-lt"/>
          <a:ea typeface="+mn-ea"/>
        </a:defRPr>
      </a:lvl4pPr>
      <a:lvl5pPr marL="1080000" indent="-192088" algn="l" rtl="0" eaLnBrk="1" fontAlgn="base" hangingPunct="1">
        <a:lnSpc>
          <a:spcPct val="120000"/>
        </a:lnSpc>
        <a:spcBef>
          <a:spcPct val="20000"/>
        </a:spcBef>
        <a:spcAft>
          <a:spcPct val="0"/>
        </a:spcAft>
        <a:buFont typeface="Times" charset="0"/>
        <a:buChar char="•"/>
        <a:defRPr sz="1800">
          <a:solidFill>
            <a:schemeClr val="accent6"/>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1800" y="198439"/>
            <a:ext cx="8102600" cy="9747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nl-NL"/>
              <a:t>Klik om het opmaakprofiel van de modeltitel te bewerken</a:t>
            </a:r>
          </a:p>
        </p:txBody>
      </p:sp>
      <p:sp>
        <p:nvSpPr>
          <p:cNvPr id="1027" name="Rectangle 3"/>
          <p:cNvSpPr>
            <a:spLocks noGrp="1" noChangeArrowheads="1"/>
          </p:cNvSpPr>
          <p:nvPr>
            <p:ph type="body" idx="1"/>
          </p:nvPr>
        </p:nvSpPr>
        <p:spPr bwMode="auto">
          <a:xfrm>
            <a:off x="431800" y="1482725"/>
            <a:ext cx="11328400" cy="47291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1039" name="Rectangle 15"/>
          <p:cNvSpPr>
            <a:spLocks noChangeArrowheads="1"/>
          </p:cNvSpPr>
          <p:nvPr userDrawn="1"/>
        </p:nvSpPr>
        <p:spPr bwMode="hidden">
          <a:xfrm>
            <a:off x="0" y="6534150"/>
            <a:ext cx="12192000" cy="323850"/>
          </a:xfrm>
          <a:prstGeom prst="rect">
            <a:avLst/>
          </a:prstGeom>
          <a:solidFill>
            <a:schemeClr val="accent1"/>
          </a:solidFill>
          <a:ln w="9525">
            <a:noFill/>
            <a:miter lim="800000"/>
            <a:headEnd/>
            <a:tailEnd/>
          </a:ln>
          <a:effectLst/>
        </p:spPr>
        <p:txBody>
          <a:bodyPr wrap="none" anchor="ctr"/>
          <a:lstStyle/>
          <a:p>
            <a:endParaRPr lang="nl-NL" sz="1800"/>
          </a:p>
        </p:txBody>
      </p:sp>
      <p:sp>
        <p:nvSpPr>
          <p:cNvPr id="1028" name="Rectangle 4"/>
          <p:cNvSpPr>
            <a:spLocks noGrp="1" noChangeArrowheads="1"/>
          </p:cNvSpPr>
          <p:nvPr>
            <p:ph type="dt" sz="half" idx="2"/>
          </p:nvPr>
        </p:nvSpPr>
        <p:spPr bwMode="auto">
          <a:xfrm>
            <a:off x="431801" y="6602413"/>
            <a:ext cx="1919817" cy="182562"/>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000">
                <a:solidFill>
                  <a:schemeClr val="bg1"/>
                </a:solidFill>
              </a:defRPr>
            </a:lvl1pPr>
          </a:lstStyle>
          <a:p>
            <a:endParaRPr lang="nl-NL"/>
          </a:p>
        </p:txBody>
      </p:sp>
      <p:sp>
        <p:nvSpPr>
          <p:cNvPr id="1029" name="Rectangle 5"/>
          <p:cNvSpPr>
            <a:spLocks noGrp="1" noChangeArrowheads="1"/>
          </p:cNvSpPr>
          <p:nvPr>
            <p:ph type="ftr" sz="quarter" idx="3"/>
          </p:nvPr>
        </p:nvSpPr>
        <p:spPr bwMode="auto">
          <a:xfrm>
            <a:off x="2781301" y="6602413"/>
            <a:ext cx="6627284" cy="182562"/>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a:defRPr sz="1000">
                <a:solidFill>
                  <a:schemeClr val="bg1"/>
                </a:solidFill>
              </a:defRPr>
            </a:lvl1pPr>
          </a:lstStyle>
          <a:p>
            <a:endParaRPr lang="nl-NL"/>
          </a:p>
        </p:txBody>
      </p:sp>
      <p:sp>
        <p:nvSpPr>
          <p:cNvPr id="1030" name="Rectangle 6"/>
          <p:cNvSpPr>
            <a:spLocks noGrp="1" noChangeArrowheads="1"/>
          </p:cNvSpPr>
          <p:nvPr>
            <p:ph type="sldNum" sz="quarter" idx="4"/>
          </p:nvPr>
        </p:nvSpPr>
        <p:spPr bwMode="auto">
          <a:xfrm>
            <a:off x="9840384" y="6602413"/>
            <a:ext cx="1919816" cy="182562"/>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a:solidFill>
                  <a:schemeClr val="bg1"/>
                </a:solidFill>
              </a:defRPr>
            </a:lvl1pPr>
          </a:lstStyle>
          <a:p>
            <a:fld id="{3851D414-B738-4524-8A41-DE7583218B20}" type="slidenum">
              <a:rPr lang="nl-NL"/>
              <a:pPr/>
              <a:t>‹nr.›</a:t>
            </a:fld>
            <a:endParaRPr lang="nl-NL"/>
          </a:p>
        </p:txBody>
      </p:sp>
      <p:pic>
        <p:nvPicPr>
          <p:cNvPr id="1041" name="Picture 17" descr="P:\Jeroen Bosch Ziekenhuis\PowerPoint\_Internal\Images\JBZ_Small_C.gif"/>
          <p:cNvPicPr>
            <a:picLocks noChangeAspect="1" noChangeArrowheads="1"/>
          </p:cNvPicPr>
          <p:nvPr userDrawn="1"/>
        </p:nvPicPr>
        <p:blipFill>
          <a:blip r:embed="rId13" cstate="print"/>
          <a:srcRect/>
          <a:stretch>
            <a:fillRect/>
          </a:stretch>
        </p:blipFill>
        <p:spPr bwMode="auto">
          <a:xfrm>
            <a:off x="8809568" y="319089"/>
            <a:ext cx="2950633" cy="390525"/>
          </a:xfrm>
          <a:prstGeom prst="rect">
            <a:avLst/>
          </a:prstGeom>
          <a:noFill/>
        </p:spPr>
      </p:pic>
    </p:spTree>
    <p:extLst>
      <p:ext uri="{BB962C8B-B14F-4D97-AF65-F5344CB8AC3E}">
        <p14:creationId xmlns:p14="http://schemas.microsoft.com/office/powerpoint/2010/main" val="18261818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Calibri" pitchFamily="34" charset="0"/>
        </a:defRPr>
      </a:lvl2pPr>
      <a:lvl3pPr algn="l" rtl="0" eaLnBrk="1" fontAlgn="base" hangingPunct="1">
        <a:spcBef>
          <a:spcPct val="0"/>
        </a:spcBef>
        <a:spcAft>
          <a:spcPct val="0"/>
        </a:spcAft>
        <a:defRPr sz="3200">
          <a:solidFill>
            <a:schemeClr val="tx2"/>
          </a:solidFill>
          <a:latin typeface="Calibri" pitchFamily="34" charset="0"/>
        </a:defRPr>
      </a:lvl3pPr>
      <a:lvl4pPr algn="l" rtl="0" eaLnBrk="1" fontAlgn="base" hangingPunct="1">
        <a:spcBef>
          <a:spcPct val="0"/>
        </a:spcBef>
        <a:spcAft>
          <a:spcPct val="0"/>
        </a:spcAft>
        <a:defRPr sz="3200">
          <a:solidFill>
            <a:schemeClr val="tx2"/>
          </a:solidFill>
          <a:latin typeface="Calibri" pitchFamily="34" charset="0"/>
        </a:defRPr>
      </a:lvl4pPr>
      <a:lvl5pPr algn="l" rtl="0" eaLnBrk="1" fontAlgn="base" hangingPunct="1">
        <a:spcBef>
          <a:spcPct val="0"/>
        </a:spcBef>
        <a:spcAft>
          <a:spcPct val="0"/>
        </a:spcAft>
        <a:defRPr sz="3200">
          <a:solidFill>
            <a:schemeClr val="tx2"/>
          </a:solidFill>
          <a:latin typeface="Calibri" pitchFamily="34" charset="0"/>
        </a:defRPr>
      </a:lvl5pPr>
      <a:lvl6pPr marL="457200" algn="l" rtl="0" eaLnBrk="1" fontAlgn="base" hangingPunct="1">
        <a:spcBef>
          <a:spcPct val="0"/>
        </a:spcBef>
        <a:spcAft>
          <a:spcPct val="0"/>
        </a:spcAft>
        <a:defRPr sz="3200">
          <a:solidFill>
            <a:schemeClr val="tx2"/>
          </a:solidFill>
          <a:latin typeface="Calibri" pitchFamily="34" charset="0"/>
        </a:defRPr>
      </a:lvl6pPr>
      <a:lvl7pPr marL="914400" algn="l" rtl="0" eaLnBrk="1" fontAlgn="base" hangingPunct="1">
        <a:spcBef>
          <a:spcPct val="0"/>
        </a:spcBef>
        <a:spcAft>
          <a:spcPct val="0"/>
        </a:spcAft>
        <a:defRPr sz="3200">
          <a:solidFill>
            <a:schemeClr val="tx2"/>
          </a:solidFill>
          <a:latin typeface="Calibri" pitchFamily="34" charset="0"/>
        </a:defRPr>
      </a:lvl7pPr>
      <a:lvl8pPr marL="1371600" algn="l" rtl="0" eaLnBrk="1" fontAlgn="base" hangingPunct="1">
        <a:spcBef>
          <a:spcPct val="0"/>
        </a:spcBef>
        <a:spcAft>
          <a:spcPct val="0"/>
        </a:spcAft>
        <a:defRPr sz="3200">
          <a:solidFill>
            <a:schemeClr val="tx2"/>
          </a:solidFill>
          <a:latin typeface="Calibri" pitchFamily="34" charset="0"/>
        </a:defRPr>
      </a:lvl8pPr>
      <a:lvl9pPr marL="1828800" algn="l" rtl="0" eaLnBrk="1" fontAlgn="base" hangingPunct="1">
        <a:spcBef>
          <a:spcPct val="0"/>
        </a:spcBef>
        <a:spcAft>
          <a:spcPct val="0"/>
        </a:spcAft>
        <a:defRPr sz="3200">
          <a:solidFill>
            <a:schemeClr val="tx2"/>
          </a:solidFill>
          <a:latin typeface="Calibri" pitchFamily="34" charset="0"/>
        </a:defRPr>
      </a:lvl9pPr>
    </p:titleStyle>
    <p:bodyStyle>
      <a:lvl1pPr marL="323850" indent="-323850" algn="l" rtl="0" eaLnBrk="1" fontAlgn="base" hangingPunct="1">
        <a:spcBef>
          <a:spcPct val="20000"/>
        </a:spcBef>
        <a:spcAft>
          <a:spcPct val="0"/>
        </a:spcAft>
        <a:buClr>
          <a:schemeClr val="bg2"/>
        </a:buClr>
        <a:buChar char="•"/>
        <a:defRPr sz="2000">
          <a:solidFill>
            <a:schemeClr val="tx1"/>
          </a:solidFill>
          <a:latin typeface="+mn-lt"/>
          <a:ea typeface="+mn-ea"/>
          <a:cs typeface="+mn-cs"/>
        </a:defRPr>
      </a:lvl1pPr>
      <a:lvl2pPr marL="647700" indent="-323850" algn="l" rtl="0" eaLnBrk="1" fontAlgn="base" hangingPunct="1">
        <a:spcBef>
          <a:spcPct val="20000"/>
        </a:spcBef>
        <a:spcAft>
          <a:spcPct val="0"/>
        </a:spcAft>
        <a:buClr>
          <a:schemeClr val="bg2"/>
        </a:buClr>
        <a:buChar char="-"/>
        <a:defRPr sz="2000">
          <a:solidFill>
            <a:schemeClr val="tx1"/>
          </a:solidFill>
          <a:latin typeface="+mn-lt"/>
        </a:defRPr>
      </a:lvl2pPr>
      <a:lvl3pPr marL="971550" indent="-323850" algn="l" rtl="0" eaLnBrk="1" fontAlgn="base" hangingPunct="1">
        <a:spcBef>
          <a:spcPct val="20000"/>
        </a:spcBef>
        <a:spcAft>
          <a:spcPct val="0"/>
        </a:spcAft>
        <a:buClr>
          <a:schemeClr val="bg2"/>
        </a:buClr>
        <a:buChar char="•"/>
        <a:defRPr sz="2000">
          <a:solidFill>
            <a:schemeClr val="tx1"/>
          </a:solidFill>
          <a:latin typeface="+mn-lt"/>
        </a:defRPr>
      </a:lvl3pPr>
      <a:lvl4pPr marL="1295400" indent="-323850" algn="l" rtl="0" eaLnBrk="1" fontAlgn="base" hangingPunct="1">
        <a:spcBef>
          <a:spcPct val="20000"/>
        </a:spcBef>
        <a:spcAft>
          <a:spcPct val="0"/>
        </a:spcAft>
        <a:buClr>
          <a:schemeClr val="bg2"/>
        </a:buClr>
        <a:buChar char="-"/>
        <a:defRPr sz="2000">
          <a:solidFill>
            <a:schemeClr val="tx1"/>
          </a:solidFill>
          <a:latin typeface="+mn-lt"/>
        </a:defRPr>
      </a:lvl4pPr>
      <a:lvl5pPr marL="1619250" indent="-323850" algn="l" rtl="0" eaLnBrk="1" fontAlgn="base" hangingPunct="1">
        <a:spcBef>
          <a:spcPct val="20000"/>
        </a:spcBef>
        <a:spcAft>
          <a:spcPct val="0"/>
        </a:spcAft>
        <a:buClr>
          <a:schemeClr val="bg2"/>
        </a:buClr>
        <a:buChar char="•"/>
        <a:defRPr sz="2000">
          <a:solidFill>
            <a:schemeClr val="tx1"/>
          </a:solidFill>
          <a:latin typeface="+mn-lt"/>
        </a:defRPr>
      </a:lvl5pPr>
      <a:lvl6pPr marL="2076450" indent="-323850" algn="l" rtl="0" eaLnBrk="1" fontAlgn="base" hangingPunct="1">
        <a:spcBef>
          <a:spcPct val="20000"/>
        </a:spcBef>
        <a:spcAft>
          <a:spcPct val="0"/>
        </a:spcAft>
        <a:buClr>
          <a:schemeClr val="bg2"/>
        </a:buClr>
        <a:buChar char="•"/>
        <a:defRPr sz="2000">
          <a:solidFill>
            <a:schemeClr val="tx1"/>
          </a:solidFill>
          <a:latin typeface="+mn-lt"/>
        </a:defRPr>
      </a:lvl6pPr>
      <a:lvl7pPr marL="2533650" indent="-323850" algn="l" rtl="0" eaLnBrk="1" fontAlgn="base" hangingPunct="1">
        <a:spcBef>
          <a:spcPct val="20000"/>
        </a:spcBef>
        <a:spcAft>
          <a:spcPct val="0"/>
        </a:spcAft>
        <a:buClr>
          <a:schemeClr val="bg2"/>
        </a:buClr>
        <a:buChar char="•"/>
        <a:defRPr sz="2000">
          <a:solidFill>
            <a:schemeClr val="tx1"/>
          </a:solidFill>
          <a:latin typeface="+mn-lt"/>
        </a:defRPr>
      </a:lvl7pPr>
      <a:lvl8pPr marL="2990850" indent="-323850" algn="l" rtl="0" eaLnBrk="1" fontAlgn="base" hangingPunct="1">
        <a:spcBef>
          <a:spcPct val="20000"/>
        </a:spcBef>
        <a:spcAft>
          <a:spcPct val="0"/>
        </a:spcAft>
        <a:buClr>
          <a:schemeClr val="bg2"/>
        </a:buClr>
        <a:buChar char="•"/>
        <a:defRPr sz="2000">
          <a:solidFill>
            <a:schemeClr val="tx1"/>
          </a:solidFill>
          <a:latin typeface="+mn-lt"/>
        </a:defRPr>
      </a:lvl8pPr>
      <a:lvl9pPr marL="3448050" indent="-323850" algn="l" rtl="0" eaLnBrk="1" fontAlgn="base" hangingPunct="1">
        <a:spcBef>
          <a:spcPct val="20000"/>
        </a:spcBef>
        <a:spcAft>
          <a:spcPct val="0"/>
        </a:spcAft>
        <a:buClr>
          <a:schemeClr val="bg2"/>
        </a:buClr>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000" y="365126"/>
            <a:ext cx="9792000" cy="660400"/>
          </a:xfrm>
          <a:prstGeom prst="rect">
            <a:avLst/>
          </a:prstGeom>
        </p:spPr>
        <p:txBody>
          <a:bodyPr vert="horz" lIns="0" tIns="0" rIns="0" bIns="0" rtlCol="0" anchor="ctr">
            <a:noAutofit/>
          </a:bodyPr>
          <a:lstStyle/>
          <a:p>
            <a:r>
              <a:rPr lang="nl-NL" dirty="0"/>
              <a:t>Klik om de stijl te bewerken</a:t>
            </a:r>
            <a:endParaRPr lang="en-US" dirty="0"/>
          </a:p>
        </p:txBody>
      </p:sp>
      <p:sp>
        <p:nvSpPr>
          <p:cNvPr id="3" name="Text Placeholder 2"/>
          <p:cNvSpPr>
            <a:spLocks noGrp="1"/>
          </p:cNvSpPr>
          <p:nvPr>
            <p:ph type="body" idx="1"/>
          </p:nvPr>
        </p:nvSpPr>
        <p:spPr>
          <a:xfrm>
            <a:off x="1440000" y="1080000"/>
            <a:ext cx="9792000" cy="54504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Rechthoek 6"/>
          <p:cNvSpPr/>
          <p:nvPr userDrawn="1"/>
        </p:nvSpPr>
        <p:spPr bwMode="gray">
          <a:xfrm>
            <a:off x="0" y="6678000"/>
            <a:ext cx="4065600" cy="1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8" name="Rechthoek 7"/>
          <p:cNvSpPr/>
          <p:nvPr userDrawn="1"/>
        </p:nvSpPr>
        <p:spPr bwMode="gray">
          <a:xfrm>
            <a:off x="4065600" y="6678000"/>
            <a:ext cx="4065600" cy="1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9" name="Rechthoek 8"/>
          <p:cNvSpPr/>
          <p:nvPr userDrawn="1"/>
        </p:nvSpPr>
        <p:spPr bwMode="gray">
          <a:xfrm>
            <a:off x="8126400" y="6678000"/>
            <a:ext cx="40656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pic>
        <p:nvPicPr>
          <p:cNvPr id="10" name="Afbeelding 9"/>
          <p:cNvPicPr>
            <a:picLocks noChangeAspect="1"/>
          </p:cNvPicPr>
          <p:nvPr userDrawn="1"/>
        </p:nvPicPr>
        <p:blipFill>
          <a:blip r:embed="rId12" cstate="hqprint">
            <a:extLst>
              <a:ext uri="{28A0092B-C50C-407E-A947-70E740481C1C}">
                <a14:useLocalDpi xmlns:a14="http://schemas.microsoft.com/office/drawing/2010/main" val="0"/>
              </a:ext>
            </a:extLst>
          </a:blip>
          <a:stretch>
            <a:fillRect/>
          </a:stretch>
        </p:blipFill>
        <p:spPr>
          <a:xfrm>
            <a:off x="11287459" y="5924200"/>
            <a:ext cx="960820" cy="468000"/>
          </a:xfrm>
          <a:prstGeom prst="rect">
            <a:avLst/>
          </a:prstGeom>
        </p:spPr>
      </p:pic>
    </p:spTree>
    <p:extLst>
      <p:ext uri="{BB962C8B-B14F-4D97-AF65-F5344CB8AC3E}">
        <p14:creationId xmlns:p14="http://schemas.microsoft.com/office/powerpoint/2010/main" val="165900306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l" defTabSz="914400" rtl="0" eaLnBrk="1" latinLnBrk="0" hangingPunct="1">
        <a:lnSpc>
          <a:spcPts val="2600"/>
        </a:lnSpc>
        <a:spcBef>
          <a:spcPct val="0"/>
        </a:spcBef>
        <a:buNone/>
        <a:defRPr sz="2400" b="1" kern="1200">
          <a:solidFill>
            <a:schemeClr val="tx1"/>
          </a:solidFill>
          <a:latin typeface="+mj-lt"/>
          <a:ea typeface="+mj-ea"/>
          <a:cs typeface="+mj-cs"/>
        </a:defRPr>
      </a:lvl1pPr>
    </p:titleStyle>
    <p:bodyStyle>
      <a:lvl1pPr marL="266700" indent="-266700" algn="l" defTabSz="914400" rtl="0" eaLnBrk="1" latinLnBrk="0" hangingPunct="1">
        <a:lnSpc>
          <a:spcPts val="1400"/>
        </a:lnSpc>
        <a:spcBef>
          <a:spcPts val="1000"/>
        </a:spcBef>
        <a:buFont typeface="Arial" panose="020B0604020202020204" pitchFamily="34" charset="0"/>
        <a:buChar char="&gt;"/>
        <a:defRPr sz="1200" kern="1200">
          <a:solidFill>
            <a:schemeClr val="tx1"/>
          </a:solidFill>
          <a:latin typeface="+mn-lt"/>
          <a:ea typeface="+mn-ea"/>
          <a:cs typeface="+mn-cs"/>
        </a:defRPr>
      </a:lvl1pPr>
      <a:lvl2pPr marL="534988" indent="-268288" algn="l" defTabSz="914400" rtl="0" eaLnBrk="1" latinLnBrk="0" hangingPunct="1">
        <a:lnSpc>
          <a:spcPts val="1400"/>
        </a:lnSpc>
        <a:spcBef>
          <a:spcPts val="500"/>
        </a:spcBef>
        <a:buFont typeface="Arial" panose="020B0604020202020204" pitchFamily="34" charset="0"/>
        <a:buChar char="&gt;"/>
        <a:defRPr sz="1200" kern="1200">
          <a:solidFill>
            <a:schemeClr val="tx1"/>
          </a:solidFill>
          <a:latin typeface="+mn-lt"/>
          <a:ea typeface="+mn-ea"/>
          <a:cs typeface="+mn-cs"/>
        </a:defRPr>
      </a:lvl2pPr>
      <a:lvl3pPr marL="801688" indent="-266700" algn="l" defTabSz="914400" rtl="0" eaLnBrk="1" latinLnBrk="0" hangingPunct="1">
        <a:lnSpc>
          <a:spcPts val="1400"/>
        </a:lnSpc>
        <a:spcBef>
          <a:spcPts val="500"/>
        </a:spcBef>
        <a:buFont typeface="Arial" panose="020B0604020202020204" pitchFamily="34" charset="0"/>
        <a:buChar char="&gt;"/>
        <a:defRPr sz="1200" kern="1200">
          <a:solidFill>
            <a:schemeClr val="tx1"/>
          </a:solidFill>
          <a:latin typeface="+mn-lt"/>
          <a:ea typeface="+mn-ea"/>
          <a:cs typeface="+mn-cs"/>
        </a:defRPr>
      </a:lvl3pPr>
      <a:lvl4pPr marL="1077913" indent="-276225" algn="l" defTabSz="914400" rtl="0" eaLnBrk="1" latinLnBrk="0" hangingPunct="1">
        <a:lnSpc>
          <a:spcPts val="1400"/>
        </a:lnSpc>
        <a:spcBef>
          <a:spcPts val="500"/>
        </a:spcBef>
        <a:buFont typeface="Arial" panose="020B0604020202020204" pitchFamily="34" charset="0"/>
        <a:buChar char="&gt;"/>
        <a:defRPr sz="1200" kern="1200">
          <a:solidFill>
            <a:schemeClr val="tx1"/>
          </a:solidFill>
          <a:latin typeface="+mn-lt"/>
          <a:ea typeface="+mn-ea"/>
          <a:cs typeface="+mn-cs"/>
        </a:defRPr>
      </a:lvl4pPr>
      <a:lvl5pPr marL="1346200" indent="-268288" algn="l" defTabSz="914400" rtl="0" eaLnBrk="1" latinLnBrk="0" hangingPunct="1">
        <a:lnSpc>
          <a:spcPts val="1400"/>
        </a:lnSpc>
        <a:spcBef>
          <a:spcPts val="500"/>
        </a:spcBef>
        <a:buFont typeface="Arial" panose="020B0604020202020204" pitchFamily="34" charset="0"/>
        <a:buChar char="&g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465"/>
          <p:cNvGrpSpPr>
            <a:grpSpLocks/>
          </p:cNvGrpSpPr>
          <p:nvPr/>
        </p:nvGrpSpPr>
        <p:grpSpPr bwMode="auto">
          <a:xfrm>
            <a:off x="0" y="0"/>
            <a:ext cx="12192000" cy="6858000"/>
            <a:chOff x="0" y="0"/>
            <a:chExt cx="5760" cy="4320"/>
          </a:xfrm>
        </p:grpSpPr>
        <p:sp>
          <p:nvSpPr>
            <p:cNvPr id="1168" name="Rectangle 1466"/>
            <p:cNvSpPr>
              <a:spLocks noChangeArrowheads="1"/>
            </p:cNvSpPr>
            <p:nvPr userDrawn="1"/>
          </p:nvSpPr>
          <p:spPr bwMode="white">
            <a:xfrm>
              <a:off x="0" y="0"/>
              <a:ext cx="5760" cy="4320"/>
            </a:xfrm>
            <a:prstGeom prst="rect">
              <a:avLst/>
            </a:prstGeom>
            <a:solidFill>
              <a:srgbClr val="FFFFFF"/>
            </a:solidFill>
            <a:ln>
              <a:noFill/>
            </a:ln>
          </p:spPr>
          <p:txBody>
            <a:bodyPr wrap="none" anchor="ctr"/>
            <a:lstStyle>
              <a:lvl1pPr algn="ctr">
                <a:defRPr sz="2000" i="1">
                  <a:solidFill>
                    <a:srgbClr val="0D1F74"/>
                  </a:solidFill>
                  <a:latin typeface="Arial" panose="020B0604020202020204" pitchFamily="34" charset="0"/>
                  <a:ea typeface="MS PGothic" panose="020B0600070205080204" pitchFamily="34" charset="-128"/>
                </a:defRPr>
              </a:lvl1pPr>
              <a:lvl2pPr marL="742950" indent="-285750" algn="ctr">
                <a:defRPr sz="2000" i="1">
                  <a:solidFill>
                    <a:srgbClr val="0D1F74"/>
                  </a:solidFill>
                  <a:latin typeface="Arial" panose="020B0604020202020204" pitchFamily="34" charset="0"/>
                  <a:ea typeface="MS PGothic" panose="020B0600070205080204" pitchFamily="34" charset="-128"/>
                </a:defRPr>
              </a:lvl2pPr>
              <a:lvl3pPr marL="1143000" indent="-228600" algn="ctr">
                <a:defRPr sz="2000" i="1">
                  <a:solidFill>
                    <a:srgbClr val="0D1F74"/>
                  </a:solidFill>
                  <a:latin typeface="Arial" panose="020B0604020202020204" pitchFamily="34" charset="0"/>
                  <a:ea typeface="MS PGothic" panose="020B0600070205080204" pitchFamily="34" charset="-128"/>
                </a:defRPr>
              </a:lvl3pPr>
              <a:lvl4pPr marL="1600200" indent="-228600" algn="ctr">
                <a:defRPr sz="2000" i="1">
                  <a:solidFill>
                    <a:srgbClr val="0D1F74"/>
                  </a:solidFill>
                  <a:latin typeface="Arial" panose="020B0604020202020204" pitchFamily="34" charset="0"/>
                  <a:ea typeface="MS PGothic" panose="020B0600070205080204" pitchFamily="34" charset="-128"/>
                </a:defRPr>
              </a:lvl4pPr>
              <a:lvl5pPr marL="2057400" indent="-228600" algn="ctr">
                <a:defRPr sz="2000" i="1">
                  <a:solidFill>
                    <a:srgbClr val="0D1F74"/>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9pPr>
            </a:lstStyle>
            <a:p>
              <a:pPr>
                <a:defRPr/>
              </a:pPr>
              <a:endParaRPr lang="en-US" altLang="en-US"/>
            </a:p>
          </p:txBody>
        </p:sp>
        <p:sp>
          <p:nvSpPr>
            <p:cNvPr id="1169" name="Rectangle 1467"/>
            <p:cNvSpPr>
              <a:spLocks noChangeArrowheads="1"/>
            </p:cNvSpPr>
            <p:nvPr userDrawn="1"/>
          </p:nvSpPr>
          <p:spPr bwMode="auto">
            <a:xfrm>
              <a:off x="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0" name="Rectangle 1468"/>
            <p:cNvSpPr>
              <a:spLocks noChangeArrowheads="1"/>
            </p:cNvSpPr>
            <p:nvPr userDrawn="1"/>
          </p:nvSpPr>
          <p:spPr bwMode="auto">
            <a:xfrm>
              <a:off x="8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1" name="Rectangle 1469"/>
            <p:cNvSpPr>
              <a:spLocks noChangeArrowheads="1"/>
            </p:cNvSpPr>
            <p:nvPr userDrawn="1"/>
          </p:nvSpPr>
          <p:spPr bwMode="auto">
            <a:xfrm>
              <a:off x="17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2" name="Rectangle 1470"/>
            <p:cNvSpPr>
              <a:spLocks noChangeArrowheads="1"/>
            </p:cNvSpPr>
            <p:nvPr userDrawn="1"/>
          </p:nvSpPr>
          <p:spPr bwMode="auto">
            <a:xfrm>
              <a:off x="26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3" name="Rectangle 1471"/>
            <p:cNvSpPr>
              <a:spLocks noChangeArrowheads="1"/>
            </p:cNvSpPr>
            <p:nvPr userDrawn="1"/>
          </p:nvSpPr>
          <p:spPr bwMode="auto">
            <a:xfrm>
              <a:off x="34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4" name="Rectangle 1472"/>
            <p:cNvSpPr>
              <a:spLocks noChangeArrowheads="1"/>
            </p:cNvSpPr>
            <p:nvPr userDrawn="1"/>
          </p:nvSpPr>
          <p:spPr bwMode="auto">
            <a:xfrm>
              <a:off x="43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5" name="Rectangle 1473"/>
            <p:cNvSpPr>
              <a:spLocks noChangeArrowheads="1"/>
            </p:cNvSpPr>
            <p:nvPr userDrawn="1"/>
          </p:nvSpPr>
          <p:spPr bwMode="auto">
            <a:xfrm>
              <a:off x="519"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6" name="Rectangle 1474"/>
            <p:cNvSpPr>
              <a:spLocks noChangeArrowheads="1"/>
            </p:cNvSpPr>
            <p:nvPr userDrawn="1"/>
          </p:nvSpPr>
          <p:spPr bwMode="auto">
            <a:xfrm>
              <a:off x="60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7" name="Rectangle 1475"/>
            <p:cNvSpPr>
              <a:spLocks noChangeArrowheads="1"/>
            </p:cNvSpPr>
            <p:nvPr userDrawn="1"/>
          </p:nvSpPr>
          <p:spPr bwMode="auto">
            <a:xfrm>
              <a:off x="69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8" name="Rectangle 1476"/>
            <p:cNvSpPr>
              <a:spLocks noChangeArrowheads="1"/>
            </p:cNvSpPr>
            <p:nvPr userDrawn="1"/>
          </p:nvSpPr>
          <p:spPr bwMode="auto">
            <a:xfrm>
              <a:off x="77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79" name="Rectangle 1477"/>
            <p:cNvSpPr>
              <a:spLocks noChangeArrowheads="1"/>
            </p:cNvSpPr>
            <p:nvPr userDrawn="1"/>
          </p:nvSpPr>
          <p:spPr bwMode="auto">
            <a:xfrm>
              <a:off x="864"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0" name="Rectangle 1478"/>
            <p:cNvSpPr>
              <a:spLocks noChangeArrowheads="1"/>
            </p:cNvSpPr>
            <p:nvPr userDrawn="1"/>
          </p:nvSpPr>
          <p:spPr bwMode="auto">
            <a:xfrm>
              <a:off x="95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1" name="Rectangle 1479"/>
            <p:cNvSpPr>
              <a:spLocks noChangeArrowheads="1"/>
            </p:cNvSpPr>
            <p:nvPr userDrawn="1"/>
          </p:nvSpPr>
          <p:spPr bwMode="auto">
            <a:xfrm>
              <a:off x="103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2" name="Rectangle 1480"/>
            <p:cNvSpPr>
              <a:spLocks noChangeArrowheads="1"/>
            </p:cNvSpPr>
            <p:nvPr userDrawn="1"/>
          </p:nvSpPr>
          <p:spPr bwMode="auto">
            <a:xfrm>
              <a:off x="112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3" name="Rectangle 1481"/>
            <p:cNvSpPr>
              <a:spLocks noChangeArrowheads="1"/>
            </p:cNvSpPr>
            <p:nvPr userDrawn="1"/>
          </p:nvSpPr>
          <p:spPr bwMode="auto">
            <a:xfrm>
              <a:off x="1209"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4" name="Rectangle 1482"/>
            <p:cNvSpPr>
              <a:spLocks noChangeArrowheads="1"/>
            </p:cNvSpPr>
            <p:nvPr userDrawn="1"/>
          </p:nvSpPr>
          <p:spPr bwMode="auto">
            <a:xfrm>
              <a:off x="129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5" name="Rectangle 1483"/>
            <p:cNvSpPr>
              <a:spLocks noChangeArrowheads="1"/>
            </p:cNvSpPr>
            <p:nvPr userDrawn="1"/>
          </p:nvSpPr>
          <p:spPr bwMode="auto">
            <a:xfrm>
              <a:off x="138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6" name="Rectangle 1484"/>
            <p:cNvSpPr>
              <a:spLocks noChangeArrowheads="1"/>
            </p:cNvSpPr>
            <p:nvPr userDrawn="1"/>
          </p:nvSpPr>
          <p:spPr bwMode="auto">
            <a:xfrm>
              <a:off x="146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7" name="Rectangle 1485"/>
            <p:cNvSpPr>
              <a:spLocks noChangeArrowheads="1"/>
            </p:cNvSpPr>
            <p:nvPr userDrawn="1"/>
          </p:nvSpPr>
          <p:spPr bwMode="auto">
            <a:xfrm>
              <a:off x="155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8" name="Rectangle 1486"/>
            <p:cNvSpPr>
              <a:spLocks noChangeArrowheads="1"/>
            </p:cNvSpPr>
            <p:nvPr userDrawn="1"/>
          </p:nvSpPr>
          <p:spPr bwMode="auto">
            <a:xfrm>
              <a:off x="164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89" name="Rectangle 1487"/>
            <p:cNvSpPr>
              <a:spLocks noChangeArrowheads="1"/>
            </p:cNvSpPr>
            <p:nvPr userDrawn="1"/>
          </p:nvSpPr>
          <p:spPr bwMode="auto">
            <a:xfrm>
              <a:off x="172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0" name="Rectangle 1488"/>
            <p:cNvSpPr>
              <a:spLocks noChangeArrowheads="1"/>
            </p:cNvSpPr>
            <p:nvPr userDrawn="1"/>
          </p:nvSpPr>
          <p:spPr bwMode="auto">
            <a:xfrm>
              <a:off x="181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1" name="Rectangle 1489"/>
            <p:cNvSpPr>
              <a:spLocks noChangeArrowheads="1"/>
            </p:cNvSpPr>
            <p:nvPr userDrawn="1"/>
          </p:nvSpPr>
          <p:spPr bwMode="auto">
            <a:xfrm>
              <a:off x="190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2" name="Rectangle 1490"/>
            <p:cNvSpPr>
              <a:spLocks noChangeArrowheads="1"/>
            </p:cNvSpPr>
            <p:nvPr userDrawn="1"/>
          </p:nvSpPr>
          <p:spPr bwMode="auto">
            <a:xfrm>
              <a:off x="198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3" name="Rectangle 1491"/>
            <p:cNvSpPr>
              <a:spLocks noChangeArrowheads="1"/>
            </p:cNvSpPr>
            <p:nvPr userDrawn="1"/>
          </p:nvSpPr>
          <p:spPr bwMode="auto">
            <a:xfrm>
              <a:off x="207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4" name="Rectangle 1492"/>
            <p:cNvSpPr>
              <a:spLocks noChangeArrowheads="1"/>
            </p:cNvSpPr>
            <p:nvPr userDrawn="1"/>
          </p:nvSpPr>
          <p:spPr bwMode="auto">
            <a:xfrm>
              <a:off x="215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5" name="Rectangle 1493"/>
            <p:cNvSpPr>
              <a:spLocks noChangeArrowheads="1"/>
            </p:cNvSpPr>
            <p:nvPr userDrawn="1"/>
          </p:nvSpPr>
          <p:spPr bwMode="auto">
            <a:xfrm>
              <a:off x="224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6" name="Rectangle 1494"/>
            <p:cNvSpPr>
              <a:spLocks noChangeArrowheads="1"/>
            </p:cNvSpPr>
            <p:nvPr userDrawn="1"/>
          </p:nvSpPr>
          <p:spPr bwMode="auto">
            <a:xfrm>
              <a:off x="233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7" name="Rectangle 1495"/>
            <p:cNvSpPr>
              <a:spLocks noChangeArrowheads="1"/>
            </p:cNvSpPr>
            <p:nvPr userDrawn="1"/>
          </p:nvSpPr>
          <p:spPr bwMode="auto">
            <a:xfrm>
              <a:off x="241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8" name="Rectangle 1496"/>
            <p:cNvSpPr>
              <a:spLocks noChangeArrowheads="1"/>
            </p:cNvSpPr>
            <p:nvPr userDrawn="1"/>
          </p:nvSpPr>
          <p:spPr bwMode="auto">
            <a:xfrm>
              <a:off x="2503"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199" name="Rectangle 1497"/>
            <p:cNvSpPr>
              <a:spLocks noChangeArrowheads="1"/>
            </p:cNvSpPr>
            <p:nvPr userDrawn="1"/>
          </p:nvSpPr>
          <p:spPr bwMode="auto">
            <a:xfrm>
              <a:off x="259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0" name="Rectangle 1498"/>
            <p:cNvSpPr>
              <a:spLocks noChangeArrowheads="1"/>
            </p:cNvSpPr>
            <p:nvPr userDrawn="1"/>
          </p:nvSpPr>
          <p:spPr bwMode="auto">
            <a:xfrm>
              <a:off x="267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1" name="Rectangle 1499"/>
            <p:cNvSpPr>
              <a:spLocks noChangeArrowheads="1"/>
            </p:cNvSpPr>
            <p:nvPr userDrawn="1"/>
          </p:nvSpPr>
          <p:spPr bwMode="auto">
            <a:xfrm>
              <a:off x="276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2" name="Rectangle 1500"/>
            <p:cNvSpPr>
              <a:spLocks noChangeArrowheads="1"/>
            </p:cNvSpPr>
            <p:nvPr userDrawn="1"/>
          </p:nvSpPr>
          <p:spPr bwMode="auto">
            <a:xfrm>
              <a:off x="2848"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3" name="Rectangle 1501"/>
            <p:cNvSpPr>
              <a:spLocks noChangeArrowheads="1"/>
            </p:cNvSpPr>
            <p:nvPr userDrawn="1"/>
          </p:nvSpPr>
          <p:spPr bwMode="auto">
            <a:xfrm>
              <a:off x="293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4" name="Rectangle 1502"/>
            <p:cNvSpPr>
              <a:spLocks noChangeArrowheads="1"/>
            </p:cNvSpPr>
            <p:nvPr userDrawn="1"/>
          </p:nvSpPr>
          <p:spPr bwMode="auto">
            <a:xfrm>
              <a:off x="302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5" name="Rectangle 1503"/>
            <p:cNvSpPr>
              <a:spLocks noChangeArrowheads="1"/>
            </p:cNvSpPr>
            <p:nvPr userDrawn="1"/>
          </p:nvSpPr>
          <p:spPr bwMode="auto">
            <a:xfrm>
              <a:off x="310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6" name="Rectangle 1504"/>
            <p:cNvSpPr>
              <a:spLocks noChangeArrowheads="1"/>
            </p:cNvSpPr>
            <p:nvPr userDrawn="1"/>
          </p:nvSpPr>
          <p:spPr bwMode="auto">
            <a:xfrm>
              <a:off x="319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7" name="Rectangle 1505"/>
            <p:cNvSpPr>
              <a:spLocks noChangeArrowheads="1"/>
            </p:cNvSpPr>
            <p:nvPr userDrawn="1"/>
          </p:nvSpPr>
          <p:spPr bwMode="auto">
            <a:xfrm>
              <a:off x="328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8" name="Rectangle 1506"/>
            <p:cNvSpPr>
              <a:spLocks noChangeArrowheads="1"/>
            </p:cNvSpPr>
            <p:nvPr userDrawn="1"/>
          </p:nvSpPr>
          <p:spPr bwMode="auto">
            <a:xfrm>
              <a:off x="336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09" name="Rectangle 1507"/>
            <p:cNvSpPr>
              <a:spLocks noChangeArrowheads="1"/>
            </p:cNvSpPr>
            <p:nvPr userDrawn="1"/>
          </p:nvSpPr>
          <p:spPr bwMode="auto">
            <a:xfrm>
              <a:off x="345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0" name="Rectangle 1508"/>
            <p:cNvSpPr>
              <a:spLocks noChangeArrowheads="1"/>
            </p:cNvSpPr>
            <p:nvPr userDrawn="1"/>
          </p:nvSpPr>
          <p:spPr bwMode="auto">
            <a:xfrm>
              <a:off x="353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1" name="Rectangle 1509"/>
            <p:cNvSpPr>
              <a:spLocks noChangeArrowheads="1"/>
            </p:cNvSpPr>
            <p:nvPr userDrawn="1"/>
          </p:nvSpPr>
          <p:spPr bwMode="auto">
            <a:xfrm>
              <a:off x="362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2" name="Rectangle 1510"/>
            <p:cNvSpPr>
              <a:spLocks noChangeArrowheads="1"/>
            </p:cNvSpPr>
            <p:nvPr userDrawn="1"/>
          </p:nvSpPr>
          <p:spPr bwMode="auto">
            <a:xfrm>
              <a:off x="371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3" name="Rectangle 1511"/>
            <p:cNvSpPr>
              <a:spLocks noChangeArrowheads="1"/>
            </p:cNvSpPr>
            <p:nvPr userDrawn="1"/>
          </p:nvSpPr>
          <p:spPr bwMode="auto">
            <a:xfrm>
              <a:off x="379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4" name="Rectangle 1512"/>
            <p:cNvSpPr>
              <a:spLocks noChangeArrowheads="1"/>
            </p:cNvSpPr>
            <p:nvPr userDrawn="1"/>
          </p:nvSpPr>
          <p:spPr bwMode="auto">
            <a:xfrm>
              <a:off x="388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5" name="Rectangle 1513"/>
            <p:cNvSpPr>
              <a:spLocks noChangeArrowheads="1"/>
            </p:cNvSpPr>
            <p:nvPr userDrawn="1"/>
          </p:nvSpPr>
          <p:spPr bwMode="auto">
            <a:xfrm>
              <a:off x="397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6" name="Rectangle 1514"/>
            <p:cNvSpPr>
              <a:spLocks noChangeArrowheads="1"/>
            </p:cNvSpPr>
            <p:nvPr userDrawn="1"/>
          </p:nvSpPr>
          <p:spPr bwMode="auto">
            <a:xfrm>
              <a:off x="405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7" name="Rectangle 1515"/>
            <p:cNvSpPr>
              <a:spLocks noChangeArrowheads="1"/>
            </p:cNvSpPr>
            <p:nvPr userDrawn="1"/>
          </p:nvSpPr>
          <p:spPr bwMode="auto">
            <a:xfrm>
              <a:off x="4142"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8" name="Rectangle 1516"/>
            <p:cNvSpPr>
              <a:spLocks noChangeArrowheads="1"/>
            </p:cNvSpPr>
            <p:nvPr userDrawn="1"/>
          </p:nvSpPr>
          <p:spPr bwMode="auto">
            <a:xfrm>
              <a:off x="422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19" name="Rectangle 1517"/>
            <p:cNvSpPr>
              <a:spLocks noChangeArrowheads="1"/>
            </p:cNvSpPr>
            <p:nvPr userDrawn="1"/>
          </p:nvSpPr>
          <p:spPr bwMode="auto">
            <a:xfrm>
              <a:off x="431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0" name="Rectangle 1518"/>
            <p:cNvSpPr>
              <a:spLocks noChangeArrowheads="1"/>
            </p:cNvSpPr>
            <p:nvPr userDrawn="1"/>
          </p:nvSpPr>
          <p:spPr bwMode="auto">
            <a:xfrm>
              <a:off x="440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1" name="Rectangle 1519"/>
            <p:cNvSpPr>
              <a:spLocks noChangeArrowheads="1"/>
            </p:cNvSpPr>
            <p:nvPr userDrawn="1"/>
          </p:nvSpPr>
          <p:spPr bwMode="auto">
            <a:xfrm>
              <a:off x="4487"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2" name="Rectangle 1520"/>
            <p:cNvSpPr>
              <a:spLocks noChangeArrowheads="1"/>
            </p:cNvSpPr>
            <p:nvPr userDrawn="1"/>
          </p:nvSpPr>
          <p:spPr bwMode="auto">
            <a:xfrm>
              <a:off x="457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3" name="Rectangle 1521"/>
            <p:cNvSpPr>
              <a:spLocks noChangeArrowheads="1"/>
            </p:cNvSpPr>
            <p:nvPr userDrawn="1"/>
          </p:nvSpPr>
          <p:spPr bwMode="auto">
            <a:xfrm>
              <a:off x="466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4" name="Rectangle 1522"/>
            <p:cNvSpPr>
              <a:spLocks noChangeArrowheads="1"/>
            </p:cNvSpPr>
            <p:nvPr userDrawn="1"/>
          </p:nvSpPr>
          <p:spPr bwMode="auto">
            <a:xfrm>
              <a:off x="474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5" name="Rectangle 1523"/>
            <p:cNvSpPr>
              <a:spLocks noChangeArrowheads="1"/>
            </p:cNvSpPr>
            <p:nvPr userDrawn="1"/>
          </p:nvSpPr>
          <p:spPr bwMode="auto">
            <a:xfrm>
              <a:off x="4832"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6" name="Rectangle 1524"/>
            <p:cNvSpPr>
              <a:spLocks noChangeArrowheads="1"/>
            </p:cNvSpPr>
            <p:nvPr userDrawn="1"/>
          </p:nvSpPr>
          <p:spPr bwMode="auto">
            <a:xfrm>
              <a:off x="491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7" name="Rectangle 1525"/>
            <p:cNvSpPr>
              <a:spLocks noChangeArrowheads="1"/>
            </p:cNvSpPr>
            <p:nvPr userDrawn="1"/>
          </p:nvSpPr>
          <p:spPr bwMode="auto">
            <a:xfrm>
              <a:off x="500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8" name="Rectangle 1526"/>
            <p:cNvSpPr>
              <a:spLocks noChangeArrowheads="1"/>
            </p:cNvSpPr>
            <p:nvPr userDrawn="1"/>
          </p:nvSpPr>
          <p:spPr bwMode="auto">
            <a:xfrm>
              <a:off x="509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29" name="Rectangle 1527"/>
            <p:cNvSpPr>
              <a:spLocks noChangeArrowheads="1"/>
            </p:cNvSpPr>
            <p:nvPr userDrawn="1"/>
          </p:nvSpPr>
          <p:spPr bwMode="auto">
            <a:xfrm>
              <a:off x="517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0" name="Rectangle 1528"/>
            <p:cNvSpPr>
              <a:spLocks noChangeArrowheads="1"/>
            </p:cNvSpPr>
            <p:nvPr userDrawn="1"/>
          </p:nvSpPr>
          <p:spPr bwMode="auto">
            <a:xfrm>
              <a:off x="526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1" name="Rectangle 1529"/>
            <p:cNvSpPr>
              <a:spLocks noChangeArrowheads="1"/>
            </p:cNvSpPr>
            <p:nvPr userDrawn="1"/>
          </p:nvSpPr>
          <p:spPr bwMode="auto">
            <a:xfrm>
              <a:off x="535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2" name="Rectangle 1530"/>
            <p:cNvSpPr>
              <a:spLocks noChangeArrowheads="1"/>
            </p:cNvSpPr>
            <p:nvPr userDrawn="1"/>
          </p:nvSpPr>
          <p:spPr bwMode="auto">
            <a:xfrm>
              <a:off x="543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3" name="Rectangle 1531"/>
            <p:cNvSpPr>
              <a:spLocks noChangeArrowheads="1"/>
            </p:cNvSpPr>
            <p:nvPr userDrawn="1"/>
          </p:nvSpPr>
          <p:spPr bwMode="auto">
            <a:xfrm>
              <a:off x="552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4" name="Rectangle 1532"/>
            <p:cNvSpPr>
              <a:spLocks noChangeArrowheads="1"/>
            </p:cNvSpPr>
            <p:nvPr userDrawn="1"/>
          </p:nvSpPr>
          <p:spPr bwMode="auto">
            <a:xfrm>
              <a:off x="560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5" name="Rectangle 1533"/>
            <p:cNvSpPr>
              <a:spLocks noChangeArrowheads="1"/>
            </p:cNvSpPr>
            <p:nvPr userDrawn="1"/>
          </p:nvSpPr>
          <p:spPr bwMode="auto">
            <a:xfrm>
              <a:off x="569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6" name="Rectangle 1534"/>
            <p:cNvSpPr>
              <a:spLocks noChangeArrowheads="1"/>
            </p:cNvSpPr>
            <p:nvPr userDrawn="1"/>
          </p:nvSpPr>
          <p:spPr bwMode="auto">
            <a:xfrm>
              <a:off x="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7" name="Rectangle 1535"/>
            <p:cNvSpPr>
              <a:spLocks noChangeArrowheads="1"/>
            </p:cNvSpPr>
            <p:nvPr userDrawn="1"/>
          </p:nvSpPr>
          <p:spPr bwMode="auto">
            <a:xfrm>
              <a:off x="8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8" name="Rectangle 1536"/>
            <p:cNvSpPr>
              <a:spLocks noChangeArrowheads="1"/>
            </p:cNvSpPr>
            <p:nvPr userDrawn="1"/>
          </p:nvSpPr>
          <p:spPr bwMode="auto">
            <a:xfrm>
              <a:off x="17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39" name="Rectangle 1537"/>
            <p:cNvSpPr>
              <a:spLocks noChangeArrowheads="1"/>
            </p:cNvSpPr>
            <p:nvPr userDrawn="1"/>
          </p:nvSpPr>
          <p:spPr bwMode="auto">
            <a:xfrm>
              <a:off x="26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0" name="Rectangle 1538"/>
            <p:cNvSpPr>
              <a:spLocks noChangeArrowheads="1"/>
            </p:cNvSpPr>
            <p:nvPr userDrawn="1"/>
          </p:nvSpPr>
          <p:spPr bwMode="auto">
            <a:xfrm>
              <a:off x="34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1" name="Rectangle 1539"/>
            <p:cNvSpPr>
              <a:spLocks noChangeArrowheads="1"/>
            </p:cNvSpPr>
            <p:nvPr userDrawn="1"/>
          </p:nvSpPr>
          <p:spPr bwMode="auto">
            <a:xfrm>
              <a:off x="43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2" name="Rectangle 1540"/>
            <p:cNvSpPr>
              <a:spLocks noChangeArrowheads="1"/>
            </p:cNvSpPr>
            <p:nvPr userDrawn="1"/>
          </p:nvSpPr>
          <p:spPr bwMode="auto">
            <a:xfrm>
              <a:off x="519"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3" name="Rectangle 1541"/>
            <p:cNvSpPr>
              <a:spLocks noChangeArrowheads="1"/>
            </p:cNvSpPr>
            <p:nvPr userDrawn="1"/>
          </p:nvSpPr>
          <p:spPr bwMode="auto">
            <a:xfrm>
              <a:off x="60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4" name="Rectangle 1542"/>
            <p:cNvSpPr>
              <a:spLocks noChangeArrowheads="1"/>
            </p:cNvSpPr>
            <p:nvPr userDrawn="1"/>
          </p:nvSpPr>
          <p:spPr bwMode="auto">
            <a:xfrm>
              <a:off x="69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5" name="Rectangle 1543"/>
            <p:cNvSpPr>
              <a:spLocks noChangeArrowheads="1"/>
            </p:cNvSpPr>
            <p:nvPr userDrawn="1"/>
          </p:nvSpPr>
          <p:spPr bwMode="auto">
            <a:xfrm>
              <a:off x="77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6" name="Rectangle 1544"/>
            <p:cNvSpPr>
              <a:spLocks noChangeArrowheads="1"/>
            </p:cNvSpPr>
            <p:nvPr userDrawn="1"/>
          </p:nvSpPr>
          <p:spPr bwMode="auto">
            <a:xfrm>
              <a:off x="864"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7" name="Rectangle 1545"/>
            <p:cNvSpPr>
              <a:spLocks noChangeArrowheads="1"/>
            </p:cNvSpPr>
            <p:nvPr userDrawn="1"/>
          </p:nvSpPr>
          <p:spPr bwMode="auto">
            <a:xfrm>
              <a:off x="95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8" name="Rectangle 1546"/>
            <p:cNvSpPr>
              <a:spLocks noChangeArrowheads="1"/>
            </p:cNvSpPr>
            <p:nvPr userDrawn="1"/>
          </p:nvSpPr>
          <p:spPr bwMode="auto">
            <a:xfrm>
              <a:off x="103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49" name="Rectangle 1547"/>
            <p:cNvSpPr>
              <a:spLocks noChangeArrowheads="1"/>
            </p:cNvSpPr>
            <p:nvPr userDrawn="1"/>
          </p:nvSpPr>
          <p:spPr bwMode="auto">
            <a:xfrm>
              <a:off x="112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0" name="Rectangle 1548"/>
            <p:cNvSpPr>
              <a:spLocks noChangeArrowheads="1"/>
            </p:cNvSpPr>
            <p:nvPr userDrawn="1"/>
          </p:nvSpPr>
          <p:spPr bwMode="auto">
            <a:xfrm>
              <a:off x="1209"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1" name="Rectangle 1549"/>
            <p:cNvSpPr>
              <a:spLocks noChangeArrowheads="1"/>
            </p:cNvSpPr>
            <p:nvPr userDrawn="1"/>
          </p:nvSpPr>
          <p:spPr bwMode="auto">
            <a:xfrm>
              <a:off x="129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2" name="Rectangle 1550"/>
            <p:cNvSpPr>
              <a:spLocks noChangeArrowheads="1"/>
            </p:cNvSpPr>
            <p:nvPr userDrawn="1"/>
          </p:nvSpPr>
          <p:spPr bwMode="auto">
            <a:xfrm>
              <a:off x="138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3" name="Rectangle 1551"/>
            <p:cNvSpPr>
              <a:spLocks noChangeArrowheads="1"/>
            </p:cNvSpPr>
            <p:nvPr userDrawn="1"/>
          </p:nvSpPr>
          <p:spPr bwMode="auto">
            <a:xfrm>
              <a:off x="146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4" name="Rectangle 1552"/>
            <p:cNvSpPr>
              <a:spLocks noChangeArrowheads="1"/>
            </p:cNvSpPr>
            <p:nvPr userDrawn="1"/>
          </p:nvSpPr>
          <p:spPr bwMode="auto">
            <a:xfrm>
              <a:off x="155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5" name="Rectangle 1553"/>
            <p:cNvSpPr>
              <a:spLocks noChangeArrowheads="1"/>
            </p:cNvSpPr>
            <p:nvPr userDrawn="1"/>
          </p:nvSpPr>
          <p:spPr bwMode="auto">
            <a:xfrm>
              <a:off x="164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6" name="Rectangle 1554"/>
            <p:cNvSpPr>
              <a:spLocks noChangeArrowheads="1"/>
            </p:cNvSpPr>
            <p:nvPr userDrawn="1"/>
          </p:nvSpPr>
          <p:spPr bwMode="auto">
            <a:xfrm>
              <a:off x="172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7" name="Rectangle 1555"/>
            <p:cNvSpPr>
              <a:spLocks noChangeArrowheads="1"/>
            </p:cNvSpPr>
            <p:nvPr userDrawn="1"/>
          </p:nvSpPr>
          <p:spPr bwMode="auto">
            <a:xfrm>
              <a:off x="181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8" name="Rectangle 1556"/>
            <p:cNvSpPr>
              <a:spLocks noChangeArrowheads="1"/>
            </p:cNvSpPr>
            <p:nvPr userDrawn="1"/>
          </p:nvSpPr>
          <p:spPr bwMode="auto">
            <a:xfrm>
              <a:off x="190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59" name="Rectangle 1557"/>
            <p:cNvSpPr>
              <a:spLocks noChangeArrowheads="1"/>
            </p:cNvSpPr>
            <p:nvPr userDrawn="1"/>
          </p:nvSpPr>
          <p:spPr bwMode="auto">
            <a:xfrm>
              <a:off x="198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0" name="Rectangle 1558"/>
            <p:cNvSpPr>
              <a:spLocks noChangeArrowheads="1"/>
            </p:cNvSpPr>
            <p:nvPr userDrawn="1"/>
          </p:nvSpPr>
          <p:spPr bwMode="auto">
            <a:xfrm>
              <a:off x="207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1" name="Rectangle 1559"/>
            <p:cNvSpPr>
              <a:spLocks noChangeArrowheads="1"/>
            </p:cNvSpPr>
            <p:nvPr userDrawn="1"/>
          </p:nvSpPr>
          <p:spPr bwMode="auto">
            <a:xfrm>
              <a:off x="215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2" name="Rectangle 1560"/>
            <p:cNvSpPr>
              <a:spLocks noChangeArrowheads="1"/>
            </p:cNvSpPr>
            <p:nvPr userDrawn="1"/>
          </p:nvSpPr>
          <p:spPr bwMode="auto">
            <a:xfrm>
              <a:off x="224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3" name="Rectangle 1561"/>
            <p:cNvSpPr>
              <a:spLocks noChangeArrowheads="1"/>
            </p:cNvSpPr>
            <p:nvPr userDrawn="1"/>
          </p:nvSpPr>
          <p:spPr bwMode="auto">
            <a:xfrm>
              <a:off x="233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4" name="Rectangle 1562"/>
            <p:cNvSpPr>
              <a:spLocks noChangeArrowheads="1"/>
            </p:cNvSpPr>
            <p:nvPr userDrawn="1"/>
          </p:nvSpPr>
          <p:spPr bwMode="auto">
            <a:xfrm>
              <a:off x="241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5" name="Rectangle 1563"/>
            <p:cNvSpPr>
              <a:spLocks noChangeArrowheads="1"/>
            </p:cNvSpPr>
            <p:nvPr userDrawn="1"/>
          </p:nvSpPr>
          <p:spPr bwMode="auto">
            <a:xfrm>
              <a:off x="2503"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6" name="Rectangle 1564"/>
            <p:cNvSpPr>
              <a:spLocks noChangeArrowheads="1"/>
            </p:cNvSpPr>
            <p:nvPr userDrawn="1"/>
          </p:nvSpPr>
          <p:spPr bwMode="auto">
            <a:xfrm>
              <a:off x="259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7" name="Rectangle 1565"/>
            <p:cNvSpPr>
              <a:spLocks noChangeArrowheads="1"/>
            </p:cNvSpPr>
            <p:nvPr userDrawn="1"/>
          </p:nvSpPr>
          <p:spPr bwMode="auto">
            <a:xfrm>
              <a:off x="267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8" name="Rectangle 1566"/>
            <p:cNvSpPr>
              <a:spLocks noChangeArrowheads="1"/>
            </p:cNvSpPr>
            <p:nvPr userDrawn="1"/>
          </p:nvSpPr>
          <p:spPr bwMode="auto">
            <a:xfrm>
              <a:off x="276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69" name="Rectangle 1567"/>
            <p:cNvSpPr>
              <a:spLocks noChangeArrowheads="1"/>
            </p:cNvSpPr>
            <p:nvPr userDrawn="1"/>
          </p:nvSpPr>
          <p:spPr bwMode="auto">
            <a:xfrm>
              <a:off x="2848"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0" name="Rectangle 1568"/>
            <p:cNvSpPr>
              <a:spLocks noChangeArrowheads="1"/>
            </p:cNvSpPr>
            <p:nvPr userDrawn="1"/>
          </p:nvSpPr>
          <p:spPr bwMode="auto">
            <a:xfrm>
              <a:off x="293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1" name="Rectangle 1569"/>
            <p:cNvSpPr>
              <a:spLocks noChangeArrowheads="1"/>
            </p:cNvSpPr>
            <p:nvPr userDrawn="1"/>
          </p:nvSpPr>
          <p:spPr bwMode="auto">
            <a:xfrm>
              <a:off x="302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2" name="Rectangle 1570"/>
            <p:cNvSpPr>
              <a:spLocks noChangeArrowheads="1"/>
            </p:cNvSpPr>
            <p:nvPr userDrawn="1"/>
          </p:nvSpPr>
          <p:spPr bwMode="auto">
            <a:xfrm>
              <a:off x="310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3" name="Rectangle 1571"/>
            <p:cNvSpPr>
              <a:spLocks noChangeArrowheads="1"/>
            </p:cNvSpPr>
            <p:nvPr userDrawn="1"/>
          </p:nvSpPr>
          <p:spPr bwMode="auto">
            <a:xfrm>
              <a:off x="319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4" name="Rectangle 1572"/>
            <p:cNvSpPr>
              <a:spLocks noChangeArrowheads="1"/>
            </p:cNvSpPr>
            <p:nvPr userDrawn="1"/>
          </p:nvSpPr>
          <p:spPr bwMode="auto">
            <a:xfrm>
              <a:off x="328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5" name="Rectangle 1573"/>
            <p:cNvSpPr>
              <a:spLocks noChangeArrowheads="1"/>
            </p:cNvSpPr>
            <p:nvPr userDrawn="1"/>
          </p:nvSpPr>
          <p:spPr bwMode="auto">
            <a:xfrm>
              <a:off x="336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6" name="Rectangle 1574"/>
            <p:cNvSpPr>
              <a:spLocks noChangeArrowheads="1"/>
            </p:cNvSpPr>
            <p:nvPr userDrawn="1"/>
          </p:nvSpPr>
          <p:spPr bwMode="auto">
            <a:xfrm>
              <a:off x="345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7" name="Rectangle 1575"/>
            <p:cNvSpPr>
              <a:spLocks noChangeArrowheads="1"/>
            </p:cNvSpPr>
            <p:nvPr userDrawn="1"/>
          </p:nvSpPr>
          <p:spPr bwMode="auto">
            <a:xfrm>
              <a:off x="353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8" name="Rectangle 1576"/>
            <p:cNvSpPr>
              <a:spLocks noChangeArrowheads="1"/>
            </p:cNvSpPr>
            <p:nvPr userDrawn="1"/>
          </p:nvSpPr>
          <p:spPr bwMode="auto">
            <a:xfrm>
              <a:off x="362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79" name="Rectangle 1577"/>
            <p:cNvSpPr>
              <a:spLocks noChangeArrowheads="1"/>
            </p:cNvSpPr>
            <p:nvPr userDrawn="1"/>
          </p:nvSpPr>
          <p:spPr bwMode="auto">
            <a:xfrm>
              <a:off x="371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0" name="Rectangle 1578"/>
            <p:cNvSpPr>
              <a:spLocks noChangeArrowheads="1"/>
            </p:cNvSpPr>
            <p:nvPr userDrawn="1"/>
          </p:nvSpPr>
          <p:spPr bwMode="auto">
            <a:xfrm>
              <a:off x="379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1" name="Rectangle 1579"/>
            <p:cNvSpPr>
              <a:spLocks noChangeArrowheads="1"/>
            </p:cNvSpPr>
            <p:nvPr userDrawn="1"/>
          </p:nvSpPr>
          <p:spPr bwMode="auto">
            <a:xfrm>
              <a:off x="388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2" name="Rectangle 1580"/>
            <p:cNvSpPr>
              <a:spLocks noChangeArrowheads="1"/>
            </p:cNvSpPr>
            <p:nvPr userDrawn="1"/>
          </p:nvSpPr>
          <p:spPr bwMode="auto">
            <a:xfrm>
              <a:off x="397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3" name="Rectangle 1581"/>
            <p:cNvSpPr>
              <a:spLocks noChangeArrowheads="1"/>
            </p:cNvSpPr>
            <p:nvPr userDrawn="1"/>
          </p:nvSpPr>
          <p:spPr bwMode="auto">
            <a:xfrm>
              <a:off x="405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4" name="Rectangle 1582"/>
            <p:cNvSpPr>
              <a:spLocks noChangeArrowheads="1"/>
            </p:cNvSpPr>
            <p:nvPr userDrawn="1"/>
          </p:nvSpPr>
          <p:spPr bwMode="auto">
            <a:xfrm>
              <a:off x="4142"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5" name="Rectangle 1583"/>
            <p:cNvSpPr>
              <a:spLocks noChangeArrowheads="1"/>
            </p:cNvSpPr>
            <p:nvPr userDrawn="1"/>
          </p:nvSpPr>
          <p:spPr bwMode="auto">
            <a:xfrm>
              <a:off x="422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6" name="Rectangle 1584"/>
            <p:cNvSpPr>
              <a:spLocks noChangeArrowheads="1"/>
            </p:cNvSpPr>
            <p:nvPr userDrawn="1"/>
          </p:nvSpPr>
          <p:spPr bwMode="auto">
            <a:xfrm>
              <a:off x="431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7" name="Rectangle 1585"/>
            <p:cNvSpPr>
              <a:spLocks noChangeArrowheads="1"/>
            </p:cNvSpPr>
            <p:nvPr userDrawn="1"/>
          </p:nvSpPr>
          <p:spPr bwMode="auto">
            <a:xfrm>
              <a:off x="440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8" name="Rectangle 1586"/>
            <p:cNvSpPr>
              <a:spLocks noChangeArrowheads="1"/>
            </p:cNvSpPr>
            <p:nvPr userDrawn="1"/>
          </p:nvSpPr>
          <p:spPr bwMode="auto">
            <a:xfrm>
              <a:off x="4487"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89" name="Rectangle 1587"/>
            <p:cNvSpPr>
              <a:spLocks noChangeArrowheads="1"/>
            </p:cNvSpPr>
            <p:nvPr userDrawn="1"/>
          </p:nvSpPr>
          <p:spPr bwMode="auto">
            <a:xfrm>
              <a:off x="457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0" name="Rectangle 1588"/>
            <p:cNvSpPr>
              <a:spLocks noChangeArrowheads="1"/>
            </p:cNvSpPr>
            <p:nvPr userDrawn="1"/>
          </p:nvSpPr>
          <p:spPr bwMode="auto">
            <a:xfrm>
              <a:off x="466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1" name="Rectangle 1589"/>
            <p:cNvSpPr>
              <a:spLocks noChangeArrowheads="1"/>
            </p:cNvSpPr>
            <p:nvPr userDrawn="1"/>
          </p:nvSpPr>
          <p:spPr bwMode="auto">
            <a:xfrm>
              <a:off x="474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2" name="Rectangle 1590"/>
            <p:cNvSpPr>
              <a:spLocks noChangeArrowheads="1"/>
            </p:cNvSpPr>
            <p:nvPr userDrawn="1"/>
          </p:nvSpPr>
          <p:spPr bwMode="auto">
            <a:xfrm>
              <a:off x="4832"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3" name="Rectangle 1591"/>
            <p:cNvSpPr>
              <a:spLocks noChangeArrowheads="1"/>
            </p:cNvSpPr>
            <p:nvPr userDrawn="1"/>
          </p:nvSpPr>
          <p:spPr bwMode="auto">
            <a:xfrm>
              <a:off x="491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4" name="Rectangle 1592"/>
            <p:cNvSpPr>
              <a:spLocks noChangeArrowheads="1"/>
            </p:cNvSpPr>
            <p:nvPr userDrawn="1"/>
          </p:nvSpPr>
          <p:spPr bwMode="auto">
            <a:xfrm>
              <a:off x="500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5" name="Rectangle 1593"/>
            <p:cNvSpPr>
              <a:spLocks noChangeArrowheads="1"/>
            </p:cNvSpPr>
            <p:nvPr userDrawn="1"/>
          </p:nvSpPr>
          <p:spPr bwMode="auto">
            <a:xfrm>
              <a:off x="509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6" name="Rectangle 1594"/>
            <p:cNvSpPr>
              <a:spLocks noChangeArrowheads="1"/>
            </p:cNvSpPr>
            <p:nvPr userDrawn="1"/>
          </p:nvSpPr>
          <p:spPr bwMode="auto">
            <a:xfrm>
              <a:off x="517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7" name="Rectangle 1595"/>
            <p:cNvSpPr>
              <a:spLocks noChangeArrowheads="1"/>
            </p:cNvSpPr>
            <p:nvPr userDrawn="1"/>
          </p:nvSpPr>
          <p:spPr bwMode="auto">
            <a:xfrm>
              <a:off x="526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8" name="Rectangle 1596"/>
            <p:cNvSpPr>
              <a:spLocks noChangeArrowheads="1"/>
            </p:cNvSpPr>
            <p:nvPr userDrawn="1"/>
          </p:nvSpPr>
          <p:spPr bwMode="auto">
            <a:xfrm>
              <a:off x="535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299" name="Rectangle 1597"/>
            <p:cNvSpPr>
              <a:spLocks noChangeArrowheads="1"/>
            </p:cNvSpPr>
            <p:nvPr userDrawn="1"/>
          </p:nvSpPr>
          <p:spPr bwMode="auto">
            <a:xfrm>
              <a:off x="543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300" name="Rectangle 1598"/>
            <p:cNvSpPr>
              <a:spLocks noChangeArrowheads="1"/>
            </p:cNvSpPr>
            <p:nvPr userDrawn="1"/>
          </p:nvSpPr>
          <p:spPr bwMode="auto">
            <a:xfrm>
              <a:off x="552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301" name="Rectangle 1599"/>
            <p:cNvSpPr>
              <a:spLocks noChangeArrowheads="1"/>
            </p:cNvSpPr>
            <p:nvPr userDrawn="1"/>
          </p:nvSpPr>
          <p:spPr bwMode="auto">
            <a:xfrm>
              <a:off x="560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sp>
          <p:nvSpPr>
            <p:cNvPr id="1302" name="Rectangle 1600"/>
            <p:cNvSpPr>
              <a:spLocks noChangeArrowheads="1"/>
            </p:cNvSpPr>
            <p:nvPr userDrawn="1"/>
          </p:nvSpPr>
          <p:spPr bwMode="auto">
            <a:xfrm>
              <a:off x="569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a:p>
          </p:txBody>
        </p:sp>
        <p:pic>
          <p:nvPicPr>
            <p:cNvPr id="1303" name="Picture 1601" descr="E_ZW"/>
            <p:cNvPicPr>
              <a:picLocks noChangeAspect="1" noChangeArrowheads="1"/>
            </p:cNvPicPr>
            <p:nvPr userDrawn="1"/>
          </p:nvPicPr>
          <p:blipFill>
            <a:blip r:embed="rId19" cstate="screen">
              <a:extLst>
                <a:ext uri="{28A0092B-C50C-407E-A947-70E740481C1C}">
                  <a14:useLocalDpi xmlns:a14="http://schemas.microsoft.com/office/drawing/2010/main"/>
                </a:ext>
              </a:extLst>
            </a:blip>
            <a:srcRect/>
            <a:stretch>
              <a:fillRect/>
            </a:stretch>
          </p:blipFill>
          <p:spPr bwMode="auto">
            <a:xfrm>
              <a:off x="4790" y="3747"/>
              <a:ext cx="856"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29" name="Rectangle 505"/>
          <p:cNvSpPr>
            <a:spLocks noGrp="1" noChangeArrowheads="1"/>
          </p:cNvSpPr>
          <p:nvPr>
            <p:ph type="dt" sz="half" idx="2"/>
          </p:nvPr>
        </p:nvSpPr>
        <p:spPr bwMode="auto">
          <a:xfrm>
            <a:off x="406400" y="6400800"/>
            <a:ext cx="2032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i="0">
                <a:solidFill>
                  <a:schemeClr val="tx1"/>
                </a:solidFill>
                <a:latin typeface="Calibri" panose="020F0502020204030204" pitchFamily="34" charset="0"/>
                <a:ea typeface="ＭＳ Ｐゴシック" charset="0"/>
                <a:cs typeface="+mn-cs"/>
              </a:defRPr>
            </a:lvl1pPr>
          </a:lstStyle>
          <a:p>
            <a:pPr>
              <a:defRPr/>
            </a:pPr>
            <a:r>
              <a:rPr lang="nl-NL">
                <a:solidFill>
                  <a:srgbClr val="0C2074"/>
                </a:solidFill>
              </a:rPr>
              <a:t>16-10-2001</a:t>
            </a:r>
            <a:endParaRPr lang="en-US">
              <a:solidFill>
                <a:srgbClr val="0C2074"/>
              </a:solidFill>
            </a:endParaRPr>
          </a:p>
        </p:txBody>
      </p:sp>
      <p:sp>
        <p:nvSpPr>
          <p:cNvPr id="1530" name="Rectangle 506"/>
          <p:cNvSpPr>
            <a:spLocks noGrp="1" noChangeArrowheads="1"/>
          </p:cNvSpPr>
          <p:nvPr>
            <p:ph type="sldNum" sz="quarter" idx="4"/>
          </p:nvPr>
        </p:nvSpPr>
        <p:spPr bwMode="auto">
          <a:xfrm>
            <a:off x="8331200" y="6400800"/>
            <a:ext cx="162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i="0">
                <a:solidFill>
                  <a:schemeClr val="tx1"/>
                </a:solidFill>
                <a:latin typeface="Calibri" panose="020F0502020204030204" pitchFamily="34" charset="0"/>
              </a:defRPr>
            </a:lvl1pPr>
          </a:lstStyle>
          <a:p>
            <a:pPr>
              <a:defRPr/>
            </a:pPr>
            <a:fld id="{4254AC77-286E-DC4A-8957-65E22C1AE754}" type="slidenum">
              <a:rPr lang="en-US" altLang="nl-NL" smtClean="0">
                <a:solidFill>
                  <a:srgbClr val="0C2074"/>
                </a:solidFill>
                <a:ea typeface="ＭＳ Ｐゴシック"/>
              </a:rPr>
              <a:pPr>
                <a:defRPr/>
              </a:pPr>
              <a:t>‹nr.›</a:t>
            </a:fld>
            <a:endParaRPr lang="en-US" altLang="nl-NL">
              <a:solidFill>
                <a:srgbClr val="0C2074"/>
              </a:solidFill>
              <a:ea typeface="ＭＳ Ｐゴシック"/>
            </a:endParaRPr>
          </a:p>
        </p:txBody>
      </p:sp>
      <p:sp>
        <p:nvSpPr>
          <p:cNvPr id="1030" name="Rectangle 507"/>
          <p:cNvSpPr>
            <a:spLocks noChangeArrowheads="1"/>
          </p:cNvSpPr>
          <p:nvPr/>
        </p:nvSpPr>
        <p:spPr bwMode="auto">
          <a:xfrm>
            <a:off x="2235200" y="6400800"/>
            <a:ext cx="7721600" cy="457200"/>
          </a:xfrm>
          <a:prstGeom prst="rect">
            <a:avLst/>
          </a:prstGeom>
          <a:noFill/>
          <a:ln>
            <a:noFill/>
          </a:ln>
        </p:spPr>
        <p:txBody>
          <a:bodyPr/>
          <a:lstStyle>
            <a:lvl1pPr algn="ctr">
              <a:defRPr sz="2000" i="1">
                <a:solidFill>
                  <a:srgbClr val="0D1F74"/>
                </a:solidFill>
                <a:latin typeface="Arial" panose="020B0604020202020204" pitchFamily="34" charset="0"/>
                <a:ea typeface="MS PGothic" panose="020B0600070205080204" pitchFamily="34" charset="-128"/>
              </a:defRPr>
            </a:lvl1pPr>
            <a:lvl2pPr marL="742950" indent="-285750" algn="ctr">
              <a:defRPr sz="2000" i="1">
                <a:solidFill>
                  <a:srgbClr val="0D1F74"/>
                </a:solidFill>
                <a:latin typeface="Arial" panose="020B0604020202020204" pitchFamily="34" charset="0"/>
                <a:ea typeface="MS PGothic" panose="020B0600070205080204" pitchFamily="34" charset="-128"/>
              </a:defRPr>
            </a:lvl2pPr>
            <a:lvl3pPr marL="1143000" indent="-228600" algn="ctr">
              <a:defRPr sz="2000" i="1">
                <a:solidFill>
                  <a:srgbClr val="0D1F74"/>
                </a:solidFill>
                <a:latin typeface="Arial" panose="020B0604020202020204" pitchFamily="34" charset="0"/>
                <a:ea typeface="MS PGothic" panose="020B0600070205080204" pitchFamily="34" charset="-128"/>
              </a:defRPr>
            </a:lvl3pPr>
            <a:lvl4pPr marL="1600200" indent="-228600" algn="ctr">
              <a:defRPr sz="2000" i="1">
                <a:solidFill>
                  <a:srgbClr val="0D1F74"/>
                </a:solidFill>
                <a:latin typeface="Arial" panose="020B0604020202020204" pitchFamily="34" charset="0"/>
                <a:ea typeface="MS PGothic" panose="020B0600070205080204" pitchFamily="34" charset="-128"/>
              </a:defRPr>
            </a:lvl4pPr>
            <a:lvl5pPr marL="2057400" indent="-228600" algn="ctr">
              <a:defRPr sz="2000" i="1">
                <a:solidFill>
                  <a:srgbClr val="0D1F74"/>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9pPr>
          </a:lstStyle>
          <a:p>
            <a:pPr algn="l" eaLnBrk="1" hangingPunct="1">
              <a:defRPr/>
            </a:pPr>
            <a:endParaRPr lang="en-US" altLang="en-US" sz="1400" i="0">
              <a:solidFill>
                <a:srgbClr val="0C2074"/>
              </a:solidFill>
              <a:latin typeface="Calibri" panose="020F0502020204030204" pitchFamily="34" charset="0"/>
            </a:endParaRPr>
          </a:p>
        </p:txBody>
      </p:sp>
      <p:sp>
        <p:nvSpPr>
          <p:cNvPr id="1031" name="Rectangle 2"/>
          <p:cNvSpPr>
            <a:spLocks noGrp="1" noChangeArrowheads="1"/>
          </p:cNvSpPr>
          <p:nvPr>
            <p:ph type="title"/>
          </p:nvPr>
        </p:nvSpPr>
        <p:spPr bwMode="auto">
          <a:xfrm>
            <a:off x="438152" y="469900"/>
            <a:ext cx="1134744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nl-NL" altLang="nl-NL" dirty="0"/>
              <a:t>Click to edit Master title style</a:t>
            </a:r>
          </a:p>
        </p:txBody>
      </p:sp>
      <p:sp>
        <p:nvSpPr>
          <p:cNvPr id="1032" name="Rectangle 3"/>
          <p:cNvSpPr>
            <a:spLocks noGrp="1" noChangeArrowheads="1"/>
          </p:cNvSpPr>
          <p:nvPr>
            <p:ph type="body" idx="1"/>
          </p:nvPr>
        </p:nvSpPr>
        <p:spPr bwMode="auto">
          <a:xfrm>
            <a:off x="406400" y="1219200"/>
            <a:ext cx="11379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nl-NL" altLang="nl-NL" dirty="0"/>
              <a:t>Click to edit Master text styles</a:t>
            </a:r>
          </a:p>
          <a:p>
            <a:pPr lvl="1"/>
            <a:r>
              <a:rPr lang="nl-NL" altLang="nl-NL" dirty="0"/>
              <a:t>Second level</a:t>
            </a:r>
          </a:p>
          <a:p>
            <a:pPr lvl="2"/>
            <a:r>
              <a:rPr lang="nl-NL" altLang="nl-NL" dirty="0"/>
              <a:t>Third level</a:t>
            </a:r>
          </a:p>
          <a:p>
            <a:pPr lvl="3"/>
            <a:r>
              <a:rPr lang="nl-NL" altLang="nl-NL" dirty="0"/>
              <a:t>Fourth level</a:t>
            </a:r>
          </a:p>
          <a:p>
            <a:pPr lvl="4"/>
            <a:r>
              <a:rPr lang="nl-NL" altLang="nl-NL" dirty="0"/>
              <a:t>Fifth level</a:t>
            </a:r>
          </a:p>
        </p:txBody>
      </p:sp>
      <p:pic>
        <p:nvPicPr>
          <p:cNvPr id="280" name="Picture 1463" descr="so_wit"/>
          <p:cNvPicPr>
            <a:picLocks noChangeAspect="1" noChangeArrowheads="1"/>
          </p:cNvPicPr>
          <p:nvPr userDrawn="1"/>
        </p:nvPicPr>
        <p:blipFill rotWithShape="1">
          <a:blip r:embed="rId20" cstate="screen">
            <a:extLst>
              <a:ext uri="{28A0092B-C50C-407E-A947-70E740481C1C}">
                <a14:useLocalDpi xmlns:a14="http://schemas.microsoft.com/office/drawing/2010/main"/>
              </a:ext>
            </a:extLst>
          </a:blip>
          <a:srcRect/>
          <a:stretch/>
        </p:blipFill>
        <p:spPr bwMode="hidden">
          <a:xfrm>
            <a:off x="10133704" y="5723068"/>
            <a:ext cx="2044127" cy="84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73523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hf sldNum="0" hdr="0" ftr="0" dt="0"/>
  <p:txStyles>
    <p:titleStyle>
      <a:lvl1pPr algn="l" rtl="0" eaLnBrk="0" fontAlgn="base" hangingPunct="0">
        <a:spcBef>
          <a:spcPct val="0"/>
        </a:spcBef>
        <a:spcAft>
          <a:spcPct val="0"/>
        </a:spcAft>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2pPr>
      <a:lvl3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3pPr>
      <a:lvl4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4pPr>
      <a:lvl5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5pPr>
      <a:lvl6pPr marL="457200" algn="l" rtl="0" fontAlgn="base">
        <a:spcBef>
          <a:spcPct val="0"/>
        </a:spcBef>
        <a:spcAft>
          <a:spcPct val="0"/>
        </a:spcAft>
        <a:defRPr sz="2400" b="1">
          <a:solidFill>
            <a:schemeClr val="tx1"/>
          </a:solidFill>
          <a:latin typeface="Arial" charset="0"/>
          <a:ea typeface="ＭＳ Ｐゴシック" charset="0"/>
        </a:defRPr>
      </a:lvl6pPr>
      <a:lvl7pPr marL="914400" algn="l" rtl="0" fontAlgn="base">
        <a:spcBef>
          <a:spcPct val="0"/>
        </a:spcBef>
        <a:spcAft>
          <a:spcPct val="0"/>
        </a:spcAft>
        <a:defRPr sz="2400" b="1">
          <a:solidFill>
            <a:schemeClr val="tx1"/>
          </a:solidFill>
          <a:latin typeface="Arial" charset="0"/>
          <a:ea typeface="ＭＳ Ｐゴシック" charset="0"/>
        </a:defRPr>
      </a:lvl7pPr>
      <a:lvl8pPr marL="1371600" algn="l" rtl="0" fontAlgn="base">
        <a:spcBef>
          <a:spcPct val="0"/>
        </a:spcBef>
        <a:spcAft>
          <a:spcPct val="0"/>
        </a:spcAft>
        <a:defRPr sz="2400" b="1">
          <a:solidFill>
            <a:schemeClr val="tx1"/>
          </a:solidFill>
          <a:latin typeface="Arial" charset="0"/>
          <a:ea typeface="ＭＳ Ｐゴシック" charset="0"/>
        </a:defRPr>
      </a:lvl8pPr>
      <a:lvl9pPr marL="1828800" algn="l" rtl="0" fontAlgn="base">
        <a:spcBef>
          <a:spcPct val="0"/>
        </a:spcBef>
        <a:spcAft>
          <a:spcPct val="0"/>
        </a:spcAft>
        <a:defRPr sz="2400" b="1">
          <a:solidFill>
            <a:schemeClr val="tx1"/>
          </a:solidFill>
          <a:latin typeface="Arial" charset="0"/>
          <a:ea typeface="ＭＳ Ｐゴシック" charset="0"/>
        </a:defRPr>
      </a:lvl9pPr>
    </p:titleStyle>
    <p:bodyStyle>
      <a:lvl1pPr marL="282575" indent="-282575" algn="l" rtl="0" eaLnBrk="0" fontAlgn="base" hangingPunct="0">
        <a:spcBef>
          <a:spcPts val="600"/>
        </a:spcBef>
        <a:spcAft>
          <a:spcPts val="600"/>
        </a:spcAft>
        <a:buClr>
          <a:schemeClr val="tx1"/>
        </a:buClr>
        <a:buFont typeface="Wingdings" charset="2"/>
        <a:buChar char="§"/>
        <a:defRPr sz="2000">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marL="765175" indent="-190500" algn="l" rtl="0" eaLnBrk="0" fontAlgn="base" hangingPunct="0">
        <a:spcBef>
          <a:spcPts val="600"/>
        </a:spcBef>
        <a:spcAft>
          <a:spcPts val="600"/>
        </a:spcAft>
        <a:buClr>
          <a:schemeClr val="tx1"/>
        </a:buClr>
        <a:buFont typeface="Arial" charset="0"/>
        <a:buChar char="–"/>
        <a:defRPr>
          <a:solidFill>
            <a:schemeClr val="tx1"/>
          </a:solidFill>
          <a:latin typeface="Calibri" panose="020F0502020204030204" pitchFamily="34" charset="0"/>
          <a:ea typeface="ＭＳ Ｐゴシック" panose="020B0600070205080204" pitchFamily="34" charset="-128"/>
        </a:defRPr>
      </a:lvl2pPr>
      <a:lvl3pPr marL="1139825" indent="-184150" algn="l" rtl="0" eaLnBrk="0" fontAlgn="base" hangingPunct="0">
        <a:spcBef>
          <a:spcPts val="600"/>
        </a:spcBef>
        <a:spcAft>
          <a:spcPts val="600"/>
        </a:spcAft>
        <a:buClr>
          <a:schemeClr val="tx1"/>
        </a:buClr>
        <a:buFont typeface="Wingdings" charset="2"/>
        <a:buChar char="§"/>
        <a:defRPr sz="1600">
          <a:solidFill>
            <a:schemeClr val="tx1"/>
          </a:solidFill>
          <a:latin typeface="Calibri" panose="020F0502020204030204" pitchFamily="34" charset="0"/>
          <a:ea typeface="ＭＳ Ｐゴシック" panose="020B0600070205080204" pitchFamily="34" charset="-128"/>
        </a:defRPr>
      </a:lvl3pPr>
      <a:lvl4pPr marL="1519238" indent="-184150" algn="l" rtl="0" eaLnBrk="0" fontAlgn="base" hangingPunct="0">
        <a:spcBef>
          <a:spcPts val="600"/>
        </a:spcBef>
        <a:spcAft>
          <a:spcPts val="600"/>
        </a:spcAft>
        <a:buClr>
          <a:schemeClr val="tx1"/>
        </a:buClr>
        <a:buFont typeface="Arial" charset="0"/>
        <a:buChar char="–"/>
        <a:defRPr sz="1400">
          <a:solidFill>
            <a:schemeClr val="tx1"/>
          </a:solidFill>
          <a:latin typeface="Calibri" panose="020F0502020204030204" pitchFamily="34" charset="0"/>
          <a:ea typeface="ＭＳ Ｐゴシック" panose="020B0600070205080204" pitchFamily="34" charset="-128"/>
        </a:defRPr>
      </a:lvl4pPr>
      <a:lvl5pPr marL="1909763" indent="-195263" algn="l" rtl="0" eaLnBrk="0" fontAlgn="base" hangingPunct="0">
        <a:spcBef>
          <a:spcPts val="600"/>
        </a:spcBef>
        <a:spcAft>
          <a:spcPts val="600"/>
        </a:spcAft>
        <a:buClr>
          <a:schemeClr val="tx1"/>
        </a:buClr>
        <a:buFont typeface="Wingdings" charset="2"/>
        <a:buChar char="§"/>
        <a:defRPr sz="1200">
          <a:solidFill>
            <a:schemeClr val="tx1"/>
          </a:solidFill>
          <a:latin typeface="Calibri" panose="020F0502020204030204" pitchFamily="34" charset="0"/>
          <a:ea typeface="ＭＳ Ｐゴシック" panose="020B0600070205080204" pitchFamily="34" charset="-128"/>
        </a:defRPr>
      </a:lvl5pPr>
      <a:lvl6pPr marL="23669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6pPr>
      <a:lvl7pPr marL="28241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7pPr>
      <a:lvl8pPr marL="32813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8pPr>
      <a:lvl9pPr marL="37385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465"/>
          <p:cNvGrpSpPr>
            <a:grpSpLocks/>
          </p:cNvGrpSpPr>
          <p:nvPr/>
        </p:nvGrpSpPr>
        <p:grpSpPr bwMode="auto">
          <a:xfrm>
            <a:off x="0" y="0"/>
            <a:ext cx="12192000" cy="6858000"/>
            <a:chOff x="0" y="0"/>
            <a:chExt cx="5760" cy="4320"/>
          </a:xfrm>
        </p:grpSpPr>
        <p:sp>
          <p:nvSpPr>
            <p:cNvPr id="1168" name="Rectangle 1466"/>
            <p:cNvSpPr>
              <a:spLocks noChangeArrowheads="1"/>
            </p:cNvSpPr>
            <p:nvPr userDrawn="1"/>
          </p:nvSpPr>
          <p:spPr bwMode="white">
            <a:xfrm>
              <a:off x="0" y="0"/>
              <a:ext cx="5760" cy="4320"/>
            </a:xfrm>
            <a:prstGeom prst="rect">
              <a:avLst/>
            </a:prstGeom>
            <a:solidFill>
              <a:srgbClr val="FFFFFF"/>
            </a:solidFill>
            <a:ln>
              <a:noFill/>
            </a:ln>
          </p:spPr>
          <p:txBody>
            <a:bodyPr wrap="none" anchor="ctr"/>
            <a:lstStyle>
              <a:lvl1pPr algn="ctr">
                <a:defRPr sz="2000" i="1">
                  <a:solidFill>
                    <a:srgbClr val="0D1F74"/>
                  </a:solidFill>
                  <a:latin typeface="Arial" panose="020B0604020202020204" pitchFamily="34" charset="0"/>
                  <a:ea typeface="MS PGothic" panose="020B0600070205080204" pitchFamily="34" charset="-128"/>
                </a:defRPr>
              </a:lvl1pPr>
              <a:lvl2pPr marL="742950" indent="-285750" algn="ctr">
                <a:defRPr sz="2000" i="1">
                  <a:solidFill>
                    <a:srgbClr val="0D1F74"/>
                  </a:solidFill>
                  <a:latin typeface="Arial" panose="020B0604020202020204" pitchFamily="34" charset="0"/>
                  <a:ea typeface="MS PGothic" panose="020B0600070205080204" pitchFamily="34" charset="-128"/>
                </a:defRPr>
              </a:lvl2pPr>
              <a:lvl3pPr marL="1143000" indent="-228600" algn="ctr">
                <a:defRPr sz="2000" i="1">
                  <a:solidFill>
                    <a:srgbClr val="0D1F74"/>
                  </a:solidFill>
                  <a:latin typeface="Arial" panose="020B0604020202020204" pitchFamily="34" charset="0"/>
                  <a:ea typeface="MS PGothic" panose="020B0600070205080204" pitchFamily="34" charset="-128"/>
                </a:defRPr>
              </a:lvl3pPr>
              <a:lvl4pPr marL="1600200" indent="-228600" algn="ctr">
                <a:defRPr sz="2000" i="1">
                  <a:solidFill>
                    <a:srgbClr val="0D1F74"/>
                  </a:solidFill>
                  <a:latin typeface="Arial" panose="020B0604020202020204" pitchFamily="34" charset="0"/>
                  <a:ea typeface="MS PGothic" panose="020B0600070205080204" pitchFamily="34" charset="-128"/>
                </a:defRPr>
              </a:lvl4pPr>
              <a:lvl5pPr marL="2057400" indent="-228600" algn="ctr">
                <a:defRPr sz="2000" i="1">
                  <a:solidFill>
                    <a:srgbClr val="0D1F74"/>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9pPr>
            </a:lstStyle>
            <a:p>
              <a:pPr>
                <a:defRPr/>
              </a:pPr>
              <a:endParaRPr lang="en-US" altLang="en-US" sz="2000"/>
            </a:p>
          </p:txBody>
        </p:sp>
        <p:sp>
          <p:nvSpPr>
            <p:cNvPr id="1169" name="Rectangle 1467"/>
            <p:cNvSpPr>
              <a:spLocks noChangeArrowheads="1"/>
            </p:cNvSpPr>
            <p:nvPr userDrawn="1"/>
          </p:nvSpPr>
          <p:spPr bwMode="auto">
            <a:xfrm>
              <a:off x="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0" name="Rectangle 1468"/>
            <p:cNvSpPr>
              <a:spLocks noChangeArrowheads="1"/>
            </p:cNvSpPr>
            <p:nvPr userDrawn="1"/>
          </p:nvSpPr>
          <p:spPr bwMode="auto">
            <a:xfrm>
              <a:off x="8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1" name="Rectangle 1469"/>
            <p:cNvSpPr>
              <a:spLocks noChangeArrowheads="1"/>
            </p:cNvSpPr>
            <p:nvPr userDrawn="1"/>
          </p:nvSpPr>
          <p:spPr bwMode="auto">
            <a:xfrm>
              <a:off x="17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2" name="Rectangle 1470"/>
            <p:cNvSpPr>
              <a:spLocks noChangeArrowheads="1"/>
            </p:cNvSpPr>
            <p:nvPr userDrawn="1"/>
          </p:nvSpPr>
          <p:spPr bwMode="auto">
            <a:xfrm>
              <a:off x="26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3" name="Rectangle 1471"/>
            <p:cNvSpPr>
              <a:spLocks noChangeArrowheads="1"/>
            </p:cNvSpPr>
            <p:nvPr userDrawn="1"/>
          </p:nvSpPr>
          <p:spPr bwMode="auto">
            <a:xfrm>
              <a:off x="34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4" name="Rectangle 1472"/>
            <p:cNvSpPr>
              <a:spLocks noChangeArrowheads="1"/>
            </p:cNvSpPr>
            <p:nvPr userDrawn="1"/>
          </p:nvSpPr>
          <p:spPr bwMode="auto">
            <a:xfrm>
              <a:off x="43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5" name="Rectangle 1473"/>
            <p:cNvSpPr>
              <a:spLocks noChangeArrowheads="1"/>
            </p:cNvSpPr>
            <p:nvPr userDrawn="1"/>
          </p:nvSpPr>
          <p:spPr bwMode="auto">
            <a:xfrm>
              <a:off x="519"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6" name="Rectangle 1474"/>
            <p:cNvSpPr>
              <a:spLocks noChangeArrowheads="1"/>
            </p:cNvSpPr>
            <p:nvPr userDrawn="1"/>
          </p:nvSpPr>
          <p:spPr bwMode="auto">
            <a:xfrm>
              <a:off x="60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7" name="Rectangle 1475"/>
            <p:cNvSpPr>
              <a:spLocks noChangeArrowheads="1"/>
            </p:cNvSpPr>
            <p:nvPr userDrawn="1"/>
          </p:nvSpPr>
          <p:spPr bwMode="auto">
            <a:xfrm>
              <a:off x="69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8" name="Rectangle 1476"/>
            <p:cNvSpPr>
              <a:spLocks noChangeArrowheads="1"/>
            </p:cNvSpPr>
            <p:nvPr userDrawn="1"/>
          </p:nvSpPr>
          <p:spPr bwMode="auto">
            <a:xfrm>
              <a:off x="77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9" name="Rectangle 1477"/>
            <p:cNvSpPr>
              <a:spLocks noChangeArrowheads="1"/>
            </p:cNvSpPr>
            <p:nvPr userDrawn="1"/>
          </p:nvSpPr>
          <p:spPr bwMode="auto">
            <a:xfrm>
              <a:off x="864"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0" name="Rectangle 1478"/>
            <p:cNvSpPr>
              <a:spLocks noChangeArrowheads="1"/>
            </p:cNvSpPr>
            <p:nvPr userDrawn="1"/>
          </p:nvSpPr>
          <p:spPr bwMode="auto">
            <a:xfrm>
              <a:off x="95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1" name="Rectangle 1479"/>
            <p:cNvSpPr>
              <a:spLocks noChangeArrowheads="1"/>
            </p:cNvSpPr>
            <p:nvPr userDrawn="1"/>
          </p:nvSpPr>
          <p:spPr bwMode="auto">
            <a:xfrm>
              <a:off x="103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2" name="Rectangle 1480"/>
            <p:cNvSpPr>
              <a:spLocks noChangeArrowheads="1"/>
            </p:cNvSpPr>
            <p:nvPr userDrawn="1"/>
          </p:nvSpPr>
          <p:spPr bwMode="auto">
            <a:xfrm>
              <a:off x="112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3" name="Rectangle 1481"/>
            <p:cNvSpPr>
              <a:spLocks noChangeArrowheads="1"/>
            </p:cNvSpPr>
            <p:nvPr userDrawn="1"/>
          </p:nvSpPr>
          <p:spPr bwMode="auto">
            <a:xfrm>
              <a:off x="1209"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4" name="Rectangle 1482"/>
            <p:cNvSpPr>
              <a:spLocks noChangeArrowheads="1"/>
            </p:cNvSpPr>
            <p:nvPr userDrawn="1"/>
          </p:nvSpPr>
          <p:spPr bwMode="auto">
            <a:xfrm>
              <a:off x="129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5" name="Rectangle 1483"/>
            <p:cNvSpPr>
              <a:spLocks noChangeArrowheads="1"/>
            </p:cNvSpPr>
            <p:nvPr userDrawn="1"/>
          </p:nvSpPr>
          <p:spPr bwMode="auto">
            <a:xfrm>
              <a:off x="138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6" name="Rectangle 1484"/>
            <p:cNvSpPr>
              <a:spLocks noChangeArrowheads="1"/>
            </p:cNvSpPr>
            <p:nvPr userDrawn="1"/>
          </p:nvSpPr>
          <p:spPr bwMode="auto">
            <a:xfrm>
              <a:off x="146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7" name="Rectangle 1485"/>
            <p:cNvSpPr>
              <a:spLocks noChangeArrowheads="1"/>
            </p:cNvSpPr>
            <p:nvPr userDrawn="1"/>
          </p:nvSpPr>
          <p:spPr bwMode="auto">
            <a:xfrm>
              <a:off x="155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8" name="Rectangle 1486"/>
            <p:cNvSpPr>
              <a:spLocks noChangeArrowheads="1"/>
            </p:cNvSpPr>
            <p:nvPr userDrawn="1"/>
          </p:nvSpPr>
          <p:spPr bwMode="auto">
            <a:xfrm>
              <a:off x="164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9" name="Rectangle 1487"/>
            <p:cNvSpPr>
              <a:spLocks noChangeArrowheads="1"/>
            </p:cNvSpPr>
            <p:nvPr userDrawn="1"/>
          </p:nvSpPr>
          <p:spPr bwMode="auto">
            <a:xfrm>
              <a:off x="172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0" name="Rectangle 1488"/>
            <p:cNvSpPr>
              <a:spLocks noChangeArrowheads="1"/>
            </p:cNvSpPr>
            <p:nvPr userDrawn="1"/>
          </p:nvSpPr>
          <p:spPr bwMode="auto">
            <a:xfrm>
              <a:off x="181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1" name="Rectangle 1489"/>
            <p:cNvSpPr>
              <a:spLocks noChangeArrowheads="1"/>
            </p:cNvSpPr>
            <p:nvPr userDrawn="1"/>
          </p:nvSpPr>
          <p:spPr bwMode="auto">
            <a:xfrm>
              <a:off x="190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2" name="Rectangle 1490"/>
            <p:cNvSpPr>
              <a:spLocks noChangeArrowheads="1"/>
            </p:cNvSpPr>
            <p:nvPr userDrawn="1"/>
          </p:nvSpPr>
          <p:spPr bwMode="auto">
            <a:xfrm>
              <a:off x="198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3" name="Rectangle 1491"/>
            <p:cNvSpPr>
              <a:spLocks noChangeArrowheads="1"/>
            </p:cNvSpPr>
            <p:nvPr userDrawn="1"/>
          </p:nvSpPr>
          <p:spPr bwMode="auto">
            <a:xfrm>
              <a:off x="207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4" name="Rectangle 1492"/>
            <p:cNvSpPr>
              <a:spLocks noChangeArrowheads="1"/>
            </p:cNvSpPr>
            <p:nvPr userDrawn="1"/>
          </p:nvSpPr>
          <p:spPr bwMode="auto">
            <a:xfrm>
              <a:off x="215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5" name="Rectangle 1493"/>
            <p:cNvSpPr>
              <a:spLocks noChangeArrowheads="1"/>
            </p:cNvSpPr>
            <p:nvPr userDrawn="1"/>
          </p:nvSpPr>
          <p:spPr bwMode="auto">
            <a:xfrm>
              <a:off x="224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6" name="Rectangle 1494"/>
            <p:cNvSpPr>
              <a:spLocks noChangeArrowheads="1"/>
            </p:cNvSpPr>
            <p:nvPr userDrawn="1"/>
          </p:nvSpPr>
          <p:spPr bwMode="auto">
            <a:xfrm>
              <a:off x="233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7" name="Rectangle 1495"/>
            <p:cNvSpPr>
              <a:spLocks noChangeArrowheads="1"/>
            </p:cNvSpPr>
            <p:nvPr userDrawn="1"/>
          </p:nvSpPr>
          <p:spPr bwMode="auto">
            <a:xfrm>
              <a:off x="241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8" name="Rectangle 1496"/>
            <p:cNvSpPr>
              <a:spLocks noChangeArrowheads="1"/>
            </p:cNvSpPr>
            <p:nvPr userDrawn="1"/>
          </p:nvSpPr>
          <p:spPr bwMode="auto">
            <a:xfrm>
              <a:off x="2503"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9" name="Rectangle 1497"/>
            <p:cNvSpPr>
              <a:spLocks noChangeArrowheads="1"/>
            </p:cNvSpPr>
            <p:nvPr userDrawn="1"/>
          </p:nvSpPr>
          <p:spPr bwMode="auto">
            <a:xfrm>
              <a:off x="259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0" name="Rectangle 1498"/>
            <p:cNvSpPr>
              <a:spLocks noChangeArrowheads="1"/>
            </p:cNvSpPr>
            <p:nvPr userDrawn="1"/>
          </p:nvSpPr>
          <p:spPr bwMode="auto">
            <a:xfrm>
              <a:off x="267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1" name="Rectangle 1499"/>
            <p:cNvSpPr>
              <a:spLocks noChangeArrowheads="1"/>
            </p:cNvSpPr>
            <p:nvPr userDrawn="1"/>
          </p:nvSpPr>
          <p:spPr bwMode="auto">
            <a:xfrm>
              <a:off x="276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2" name="Rectangle 1500"/>
            <p:cNvSpPr>
              <a:spLocks noChangeArrowheads="1"/>
            </p:cNvSpPr>
            <p:nvPr userDrawn="1"/>
          </p:nvSpPr>
          <p:spPr bwMode="auto">
            <a:xfrm>
              <a:off x="2848"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3" name="Rectangle 1501"/>
            <p:cNvSpPr>
              <a:spLocks noChangeArrowheads="1"/>
            </p:cNvSpPr>
            <p:nvPr userDrawn="1"/>
          </p:nvSpPr>
          <p:spPr bwMode="auto">
            <a:xfrm>
              <a:off x="293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4" name="Rectangle 1502"/>
            <p:cNvSpPr>
              <a:spLocks noChangeArrowheads="1"/>
            </p:cNvSpPr>
            <p:nvPr userDrawn="1"/>
          </p:nvSpPr>
          <p:spPr bwMode="auto">
            <a:xfrm>
              <a:off x="302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5" name="Rectangle 1503"/>
            <p:cNvSpPr>
              <a:spLocks noChangeArrowheads="1"/>
            </p:cNvSpPr>
            <p:nvPr userDrawn="1"/>
          </p:nvSpPr>
          <p:spPr bwMode="auto">
            <a:xfrm>
              <a:off x="310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6" name="Rectangle 1504"/>
            <p:cNvSpPr>
              <a:spLocks noChangeArrowheads="1"/>
            </p:cNvSpPr>
            <p:nvPr userDrawn="1"/>
          </p:nvSpPr>
          <p:spPr bwMode="auto">
            <a:xfrm>
              <a:off x="319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7" name="Rectangle 1505"/>
            <p:cNvSpPr>
              <a:spLocks noChangeArrowheads="1"/>
            </p:cNvSpPr>
            <p:nvPr userDrawn="1"/>
          </p:nvSpPr>
          <p:spPr bwMode="auto">
            <a:xfrm>
              <a:off x="328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8" name="Rectangle 1506"/>
            <p:cNvSpPr>
              <a:spLocks noChangeArrowheads="1"/>
            </p:cNvSpPr>
            <p:nvPr userDrawn="1"/>
          </p:nvSpPr>
          <p:spPr bwMode="auto">
            <a:xfrm>
              <a:off x="336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9" name="Rectangle 1507"/>
            <p:cNvSpPr>
              <a:spLocks noChangeArrowheads="1"/>
            </p:cNvSpPr>
            <p:nvPr userDrawn="1"/>
          </p:nvSpPr>
          <p:spPr bwMode="auto">
            <a:xfrm>
              <a:off x="345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0" name="Rectangle 1508"/>
            <p:cNvSpPr>
              <a:spLocks noChangeArrowheads="1"/>
            </p:cNvSpPr>
            <p:nvPr userDrawn="1"/>
          </p:nvSpPr>
          <p:spPr bwMode="auto">
            <a:xfrm>
              <a:off x="353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1" name="Rectangle 1509"/>
            <p:cNvSpPr>
              <a:spLocks noChangeArrowheads="1"/>
            </p:cNvSpPr>
            <p:nvPr userDrawn="1"/>
          </p:nvSpPr>
          <p:spPr bwMode="auto">
            <a:xfrm>
              <a:off x="362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2" name="Rectangle 1510"/>
            <p:cNvSpPr>
              <a:spLocks noChangeArrowheads="1"/>
            </p:cNvSpPr>
            <p:nvPr userDrawn="1"/>
          </p:nvSpPr>
          <p:spPr bwMode="auto">
            <a:xfrm>
              <a:off x="371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3" name="Rectangle 1511"/>
            <p:cNvSpPr>
              <a:spLocks noChangeArrowheads="1"/>
            </p:cNvSpPr>
            <p:nvPr userDrawn="1"/>
          </p:nvSpPr>
          <p:spPr bwMode="auto">
            <a:xfrm>
              <a:off x="379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4" name="Rectangle 1512"/>
            <p:cNvSpPr>
              <a:spLocks noChangeArrowheads="1"/>
            </p:cNvSpPr>
            <p:nvPr userDrawn="1"/>
          </p:nvSpPr>
          <p:spPr bwMode="auto">
            <a:xfrm>
              <a:off x="388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5" name="Rectangle 1513"/>
            <p:cNvSpPr>
              <a:spLocks noChangeArrowheads="1"/>
            </p:cNvSpPr>
            <p:nvPr userDrawn="1"/>
          </p:nvSpPr>
          <p:spPr bwMode="auto">
            <a:xfrm>
              <a:off x="397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6" name="Rectangle 1514"/>
            <p:cNvSpPr>
              <a:spLocks noChangeArrowheads="1"/>
            </p:cNvSpPr>
            <p:nvPr userDrawn="1"/>
          </p:nvSpPr>
          <p:spPr bwMode="auto">
            <a:xfrm>
              <a:off x="405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7" name="Rectangle 1515"/>
            <p:cNvSpPr>
              <a:spLocks noChangeArrowheads="1"/>
            </p:cNvSpPr>
            <p:nvPr userDrawn="1"/>
          </p:nvSpPr>
          <p:spPr bwMode="auto">
            <a:xfrm>
              <a:off x="4142"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8" name="Rectangle 1516"/>
            <p:cNvSpPr>
              <a:spLocks noChangeArrowheads="1"/>
            </p:cNvSpPr>
            <p:nvPr userDrawn="1"/>
          </p:nvSpPr>
          <p:spPr bwMode="auto">
            <a:xfrm>
              <a:off x="422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9" name="Rectangle 1517"/>
            <p:cNvSpPr>
              <a:spLocks noChangeArrowheads="1"/>
            </p:cNvSpPr>
            <p:nvPr userDrawn="1"/>
          </p:nvSpPr>
          <p:spPr bwMode="auto">
            <a:xfrm>
              <a:off x="431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0" name="Rectangle 1518"/>
            <p:cNvSpPr>
              <a:spLocks noChangeArrowheads="1"/>
            </p:cNvSpPr>
            <p:nvPr userDrawn="1"/>
          </p:nvSpPr>
          <p:spPr bwMode="auto">
            <a:xfrm>
              <a:off x="440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1" name="Rectangle 1519"/>
            <p:cNvSpPr>
              <a:spLocks noChangeArrowheads="1"/>
            </p:cNvSpPr>
            <p:nvPr userDrawn="1"/>
          </p:nvSpPr>
          <p:spPr bwMode="auto">
            <a:xfrm>
              <a:off x="4487"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2" name="Rectangle 1520"/>
            <p:cNvSpPr>
              <a:spLocks noChangeArrowheads="1"/>
            </p:cNvSpPr>
            <p:nvPr userDrawn="1"/>
          </p:nvSpPr>
          <p:spPr bwMode="auto">
            <a:xfrm>
              <a:off x="457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3" name="Rectangle 1521"/>
            <p:cNvSpPr>
              <a:spLocks noChangeArrowheads="1"/>
            </p:cNvSpPr>
            <p:nvPr userDrawn="1"/>
          </p:nvSpPr>
          <p:spPr bwMode="auto">
            <a:xfrm>
              <a:off x="466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4" name="Rectangle 1522"/>
            <p:cNvSpPr>
              <a:spLocks noChangeArrowheads="1"/>
            </p:cNvSpPr>
            <p:nvPr userDrawn="1"/>
          </p:nvSpPr>
          <p:spPr bwMode="auto">
            <a:xfrm>
              <a:off x="474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5" name="Rectangle 1523"/>
            <p:cNvSpPr>
              <a:spLocks noChangeArrowheads="1"/>
            </p:cNvSpPr>
            <p:nvPr userDrawn="1"/>
          </p:nvSpPr>
          <p:spPr bwMode="auto">
            <a:xfrm>
              <a:off x="4832"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6" name="Rectangle 1524"/>
            <p:cNvSpPr>
              <a:spLocks noChangeArrowheads="1"/>
            </p:cNvSpPr>
            <p:nvPr userDrawn="1"/>
          </p:nvSpPr>
          <p:spPr bwMode="auto">
            <a:xfrm>
              <a:off x="491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7" name="Rectangle 1525"/>
            <p:cNvSpPr>
              <a:spLocks noChangeArrowheads="1"/>
            </p:cNvSpPr>
            <p:nvPr userDrawn="1"/>
          </p:nvSpPr>
          <p:spPr bwMode="auto">
            <a:xfrm>
              <a:off x="500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8" name="Rectangle 1526"/>
            <p:cNvSpPr>
              <a:spLocks noChangeArrowheads="1"/>
            </p:cNvSpPr>
            <p:nvPr userDrawn="1"/>
          </p:nvSpPr>
          <p:spPr bwMode="auto">
            <a:xfrm>
              <a:off x="509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9" name="Rectangle 1527"/>
            <p:cNvSpPr>
              <a:spLocks noChangeArrowheads="1"/>
            </p:cNvSpPr>
            <p:nvPr userDrawn="1"/>
          </p:nvSpPr>
          <p:spPr bwMode="auto">
            <a:xfrm>
              <a:off x="517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0" name="Rectangle 1528"/>
            <p:cNvSpPr>
              <a:spLocks noChangeArrowheads="1"/>
            </p:cNvSpPr>
            <p:nvPr userDrawn="1"/>
          </p:nvSpPr>
          <p:spPr bwMode="auto">
            <a:xfrm>
              <a:off x="526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1" name="Rectangle 1529"/>
            <p:cNvSpPr>
              <a:spLocks noChangeArrowheads="1"/>
            </p:cNvSpPr>
            <p:nvPr userDrawn="1"/>
          </p:nvSpPr>
          <p:spPr bwMode="auto">
            <a:xfrm>
              <a:off x="535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2" name="Rectangle 1530"/>
            <p:cNvSpPr>
              <a:spLocks noChangeArrowheads="1"/>
            </p:cNvSpPr>
            <p:nvPr userDrawn="1"/>
          </p:nvSpPr>
          <p:spPr bwMode="auto">
            <a:xfrm>
              <a:off x="543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3" name="Rectangle 1531"/>
            <p:cNvSpPr>
              <a:spLocks noChangeArrowheads="1"/>
            </p:cNvSpPr>
            <p:nvPr userDrawn="1"/>
          </p:nvSpPr>
          <p:spPr bwMode="auto">
            <a:xfrm>
              <a:off x="552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4" name="Rectangle 1532"/>
            <p:cNvSpPr>
              <a:spLocks noChangeArrowheads="1"/>
            </p:cNvSpPr>
            <p:nvPr userDrawn="1"/>
          </p:nvSpPr>
          <p:spPr bwMode="auto">
            <a:xfrm>
              <a:off x="560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5" name="Rectangle 1533"/>
            <p:cNvSpPr>
              <a:spLocks noChangeArrowheads="1"/>
            </p:cNvSpPr>
            <p:nvPr userDrawn="1"/>
          </p:nvSpPr>
          <p:spPr bwMode="auto">
            <a:xfrm>
              <a:off x="569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6" name="Rectangle 1534"/>
            <p:cNvSpPr>
              <a:spLocks noChangeArrowheads="1"/>
            </p:cNvSpPr>
            <p:nvPr userDrawn="1"/>
          </p:nvSpPr>
          <p:spPr bwMode="auto">
            <a:xfrm>
              <a:off x="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7" name="Rectangle 1535"/>
            <p:cNvSpPr>
              <a:spLocks noChangeArrowheads="1"/>
            </p:cNvSpPr>
            <p:nvPr userDrawn="1"/>
          </p:nvSpPr>
          <p:spPr bwMode="auto">
            <a:xfrm>
              <a:off x="8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8" name="Rectangle 1536"/>
            <p:cNvSpPr>
              <a:spLocks noChangeArrowheads="1"/>
            </p:cNvSpPr>
            <p:nvPr userDrawn="1"/>
          </p:nvSpPr>
          <p:spPr bwMode="auto">
            <a:xfrm>
              <a:off x="17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9" name="Rectangle 1537"/>
            <p:cNvSpPr>
              <a:spLocks noChangeArrowheads="1"/>
            </p:cNvSpPr>
            <p:nvPr userDrawn="1"/>
          </p:nvSpPr>
          <p:spPr bwMode="auto">
            <a:xfrm>
              <a:off x="26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0" name="Rectangle 1538"/>
            <p:cNvSpPr>
              <a:spLocks noChangeArrowheads="1"/>
            </p:cNvSpPr>
            <p:nvPr userDrawn="1"/>
          </p:nvSpPr>
          <p:spPr bwMode="auto">
            <a:xfrm>
              <a:off x="34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1" name="Rectangle 1539"/>
            <p:cNvSpPr>
              <a:spLocks noChangeArrowheads="1"/>
            </p:cNvSpPr>
            <p:nvPr userDrawn="1"/>
          </p:nvSpPr>
          <p:spPr bwMode="auto">
            <a:xfrm>
              <a:off x="43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2" name="Rectangle 1540"/>
            <p:cNvSpPr>
              <a:spLocks noChangeArrowheads="1"/>
            </p:cNvSpPr>
            <p:nvPr userDrawn="1"/>
          </p:nvSpPr>
          <p:spPr bwMode="auto">
            <a:xfrm>
              <a:off x="519"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3" name="Rectangle 1541"/>
            <p:cNvSpPr>
              <a:spLocks noChangeArrowheads="1"/>
            </p:cNvSpPr>
            <p:nvPr userDrawn="1"/>
          </p:nvSpPr>
          <p:spPr bwMode="auto">
            <a:xfrm>
              <a:off x="60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4" name="Rectangle 1542"/>
            <p:cNvSpPr>
              <a:spLocks noChangeArrowheads="1"/>
            </p:cNvSpPr>
            <p:nvPr userDrawn="1"/>
          </p:nvSpPr>
          <p:spPr bwMode="auto">
            <a:xfrm>
              <a:off x="69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5" name="Rectangle 1543"/>
            <p:cNvSpPr>
              <a:spLocks noChangeArrowheads="1"/>
            </p:cNvSpPr>
            <p:nvPr userDrawn="1"/>
          </p:nvSpPr>
          <p:spPr bwMode="auto">
            <a:xfrm>
              <a:off x="77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6" name="Rectangle 1544"/>
            <p:cNvSpPr>
              <a:spLocks noChangeArrowheads="1"/>
            </p:cNvSpPr>
            <p:nvPr userDrawn="1"/>
          </p:nvSpPr>
          <p:spPr bwMode="auto">
            <a:xfrm>
              <a:off x="864"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7" name="Rectangle 1545"/>
            <p:cNvSpPr>
              <a:spLocks noChangeArrowheads="1"/>
            </p:cNvSpPr>
            <p:nvPr userDrawn="1"/>
          </p:nvSpPr>
          <p:spPr bwMode="auto">
            <a:xfrm>
              <a:off x="95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8" name="Rectangle 1546"/>
            <p:cNvSpPr>
              <a:spLocks noChangeArrowheads="1"/>
            </p:cNvSpPr>
            <p:nvPr userDrawn="1"/>
          </p:nvSpPr>
          <p:spPr bwMode="auto">
            <a:xfrm>
              <a:off x="103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9" name="Rectangle 1547"/>
            <p:cNvSpPr>
              <a:spLocks noChangeArrowheads="1"/>
            </p:cNvSpPr>
            <p:nvPr userDrawn="1"/>
          </p:nvSpPr>
          <p:spPr bwMode="auto">
            <a:xfrm>
              <a:off x="112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0" name="Rectangle 1548"/>
            <p:cNvSpPr>
              <a:spLocks noChangeArrowheads="1"/>
            </p:cNvSpPr>
            <p:nvPr userDrawn="1"/>
          </p:nvSpPr>
          <p:spPr bwMode="auto">
            <a:xfrm>
              <a:off x="1209"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1" name="Rectangle 1549"/>
            <p:cNvSpPr>
              <a:spLocks noChangeArrowheads="1"/>
            </p:cNvSpPr>
            <p:nvPr userDrawn="1"/>
          </p:nvSpPr>
          <p:spPr bwMode="auto">
            <a:xfrm>
              <a:off x="129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2" name="Rectangle 1550"/>
            <p:cNvSpPr>
              <a:spLocks noChangeArrowheads="1"/>
            </p:cNvSpPr>
            <p:nvPr userDrawn="1"/>
          </p:nvSpPr>
          <p:spPr bwMode="auto">
            <a:xfrm>
              <a:off x="138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3" name="Rectangle 1551"/>
            <p:cNvSpPr>
              <a:spLocks noChangeArrowheads="1"/>
            </p:cNvSpPr>
            <p:nvPr userDrawn="1"/>
          </p:nvSpPr>
          <p:spPr bwMode="auto">
            <a:xfrm>
              <a:off x="146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4" name="Rectangle 1552"/>
            <p:cNvSpPr>
              <a:spLocks noChangeArrowheads="1"/>
            </p:cNvSpPr>
            <p:nvPr userDrawn="1"/>
          </p:nvSpPr>
          <p:spPr bwMode="auto">
            <a:xfrm>
              <a:off x="155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5" name="Rectangle 1553"/>
            <p:cNvSpPr>
              <a:spLocks noChangeArrowheads="1"/>
            </p:cNvSpPr>
            <p:nvPr userDrawn="1"/>
          </p:nvSpPr>
          <p:spPr bwMode="auto">
            <a:xfrm>
              <a:off x="164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6" name="Rectangle 1554"/>
            <p:cNvSpPr>
              <a:spLocks noChangeArrowheads="1"/>
            </p:cNvSpPr>
            <p:nvPr userDrawn="1"/>
          </p:nvSpPr>
          <p:spPr bwMode="auto">
            <a:xfrm>
              <a:off x="172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7" name="Rectangle 1555"/>
            <p:cNvSpPr>
              <a:spLocks noChangeArrowheads="1"/>
            </p:cNvSpPr>
            <p:nvPr userDrawn="1"/>
          </p:nvSpPr>
          <p:spPr bwMode="auto">
            <a:xfrm>
              <a:off x="181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8" name="Rectangle 1556"/>
            <p:cNvSpPr>
              <a:spLocks noChangeArrowheads="1"/>
            </p:cNvSpPr>
            <p:nvPr userDrawn="1"/>
          </p:nvSpPr>
          <p:spPr bwMode="auto">
            <a:xfrm>
              <a:off x="190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9" name="Rectangle 1557"/>
            <p:cNvSpPr>
              <a:spLocks noChangeArrowheads="1"/>
            </p:cNvSpPr>
            <p:nvPr userDrawn="1"/>
          </p:nvSpPr>
          <p:spPr bwMode="auto">
            <a:xfrm>
              <a:off x="198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0" name="Rectangle 1558"/>
            <p:cNvSpPr>
              <a:spLocks noChangeArrowheads="1"/>
            </p:cNvSpPr>
            <p:nvPr userDrawn="1"/>
          </p:nvSpPr>
          <p:spPr bwMode="auto">
            <a:xfrm>
              <a:off x="207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1" name="Rectangle 1559"/>
            <p:cNvSpPr>
              <a:spLocks noChangeArrowheads="1"/>
            </p:cNvSpPr>
            <p:nvPr userDrawn="1"/>
          </p:nvSpPr>
          <p:spPr bwMode="auto">
            <a:xfrm>
              <a:off x="215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2" name="Rectangle 1560"/>
            <p:cNvSpPr>
              <a:spLocks noChangeArrowheads="1"/>
            </p:cNvSpPr>
            <p:nvPr userDrawn="1"/>
          </p:nvSpPr>
          <p:spPr bwMode="auto">
            <a:xfrm>
              <a:off x="224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3" name="Rectangle 1561"/>
            <p:cNvSpPr>
              <a:spLocks noChangeArrowheads="1"/>
            </p:cNvSpPr>
            <p:nvPr userDrawn="1"/>
          </p:nvSpPr>
          <p:spPr bwMode="auto">
            <a:xfrm>
              <a:off x="233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4" name="Rectangle 1562"/>
            <p:cNvSpPr>
              <a:spLocks noChangeArrowheads="1"/>
            </p:cNvSpPr>
            <p:nvPr userDrawn="1"/>
          </p:nvSpPr>
          <p:spPr bwMode="auto">
            <a:xfrm>
              <a:off x="241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5" name="Rectangle 1563"/>
            <p:cNvSpPr>
              <a:spLocks noChangeArrowheads="1"/>
            </p:cNvSpPr>
            <p:nvPr userDrawn="1"/>
          </p:nvSpPr>
          <p:spPr bwMode="auto">
            <a:xfrm>
              <a:off x="2503"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6" name="Rectangle 1564"/>
            <p:cNvSpPr>
              <a:spLocks noChangeArrowheads="1"/>
            </p:cNvSpPr>
            <p:nvPr userDrawn="1"/>
          </p:nvSpPr>
          <p:spPr bwMode="auto">
            <a:xfrm>
              <a:off x="259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7" name="Rectangle 1565"/>
            <p:cNvSpPr>
              <a:spLocks noChangeArrowheads="1"/>
            </p:cNvSpPr>
            <p:nvPr userDrawn="1"/>
          </p:nvSpPr>
          <p:spPr bwMode="auto">
            <a:xfrm>
              <a:off x="267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8" name="Rectangle 1566"/>
            <p:cNvSpPr>
              <a:spLocks noChangeArrowheads="1"/>
            </p:cNvSpPr>
            <p:nvPr userDrawn="1"/>
          </p:nvSpPr>
          <p:spPr bwMode="auto">
            <a:xfrm>
              <a:off x="276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9" name="Rectangle 1567"/>
            <p:cNvSpPr>
              <a:spLocks noChangeArrowheads="1"/>
            </p:cNvSpPr>
            <p:nvPr userDrawn="1"/>
          </p:nvSpPr>
          <p:spPr bwMode="auto">
            <a:xfrm>
              <a:off x="2848"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0" name="Rectangle 1568"/>
            <p:cNvSpPr>
              <a:spLocks noChangeArrowheads="1"/>
            </p:cNvSpPr>
            <p:nvPr userDrawn="1"/>
          </p:nvSpPr>
          <p:spPr bwMode="auto">
            <a:xfrm>
              <a:off x="293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1" name="Rectangle 1569"/>
            <p:cNvSpPr>
              <a:spLocks noChangeArrowheads="1"/>
            </p:cNvSpPr>
            <p:nvPr userDrawn="1"/>
          </p:nvSpPr>
          <p:spPr bwMode="auto">
            <a:xfrm>
              <a:off x="302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2" name="Rectangle 1570"/>
            <p:cNvSpPr>
              <a:spLocks noChangeArrowheads="1"/>
            </p:cNvSpPr>
            <p:nvPr userDrawn="1"/>
          </p:nvSpPr>
          <p:spPr bwMode="auto">
            <a:xfrm>
              <a:off x="310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3" name="Rectangle 1571"/>
            <p:cNvSpPr>
              <a:spLocks noChangeArrowheads="1"/>
            </p:cNvSpPr>
            <p:nvPr userDrawn="1"/>
          </p:nvSpPr>
          <p:spPr bwMode="auto">
            <a:xfrm>
              <a:off x="319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4" name="Rectangle 1572"/>
            <p:cNvSpPr>
              <a:spLocks noChangeArrowheads="1"/>
            </p:cNvSpPr>
            <p:nvPr userDrawn="1"/>
          </p:nvSpPr>
          <p:spPr bwMode="auto">
            <a:xfrm>
              <a:off x="328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5" name="Rectangle 1573"/>
            <p:cNvSpPr>
              <a:spLocks noChangeArrowheads="1"/>
            </p:cNvSpPr>
            <p:nvPr userDrawn="1"/>
          </p:nvSpPr>
          <p:spPr bwMode="auto">
            <a:xfrm>
              <a:off x="336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6" name="Rectangle 1574"/>
            <p:cNvSpPr>
              <a:spLocks noChangeArrowheads="1"/>
            </p:cNvSpPr>
            <p:nvPr userDrawn="1"/>
          </p:nvSpPr>
          <p:spPr bwMode="auto">
            <a:xfrm>
              <a:off x="345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7" name="Rectangle 1575"/>
            <p:cNvSpPr>
              <a:spLocks noChangeArrowheads="1"/>
            </p:cNvSpPr>
            <p:nvPr userDrawn="1"/>
          </p:nvSpPr>
          <p:spPr bwMode="auto">
            <a:xfrm>
              <a:off x="353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8" name="Rectangle 1576"/>
            <p:cNvSpPr>
              <a:spLocks noChangeArrowheads="1"/>
            </p:cNvSpPr>
            <p:nvPr userDrawn="1"/>
          </p:nvSpPr>
          <p:spPr bwMode="auto">
            <a:xfrm>
              <a:off x="362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9" name="Rectangle 1577"/>
            <p:cNvSpPr>
              <a:spLocks noChangeArrowheads="1"/>
            </p:cNvSpPr>
            <p:nvPr userDrawn="1"/>
          </p:nvSpPr>
          <p:spPr bwMode="auto">
            <a:xfrm>
              <a:off x="371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0" name="Rectangle 1578"/>
            <p:cNvSpPr>
              <a:spLocks noChangeArrowheads="1"/>
            </p:cNvSpPr>
            <p:nvPr userDrawn="1"/>
          </p:nvSpPr>
          <p:spPr bwMode="auto">
            <a:xfrm>
              <a:off x="379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1" name="Rectangle 1579"/>
            <p:cNvSpPr>
              <a:spLocks noChangeArrowheads="1"/>
            </p:cNvSpPr>
            <p:nvPr userDrawn="1"/>
          </p:nvSpPr>
          <p:spPr bwMode="auto">
            <a:xfrm>
              <a:off x="388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2" name="Rectangle 1580"/>
            <p:cNvSpPr>
              <a:spLocks noChangeArrowheads="1"/>
            </p:cNvSpPr>
            <p:nvPr userDrawn="1"/>
          </p:nvSpPr>
          <p:spPr bwMode="auto">
            <a:xfrm>
              <a:off x="397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3" name="Rectangle 1581"/>
            <p:cNvSpPr>
              <a:spLocks noChangeArrowheads="1"/>
            </p:cNvSpPr>
            <p:nvPr userDrawn="1"/>
          </p:nvSpPr>
          <p:spPr bwMode="auto">
            <a:xfrm>
              <a:off x="405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4" name="Rectangle 1582"/>
            <p:cNvSpPr>
              <a:spLocks noChangeArrowheads="1"/>
            </p:cNvSpPr>
            <p:nvPr userDrawn="1"/>
          </p:nvSpPr>
          <p:spPr bwMode="auto">
            <a:xfrm>
              <a:off x="4142"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5" name="Rectangle 1583"/>
            <p:cNvSpPr>
              <a:spLocks noChangeArrowheads="1"/>
            </p:cNvSpPr>
            <p:nvPr userDrawn="1"/>
          </p:nvSpPr>
          <p:spPr bwMode="auto">
            <a:xfrm>
              <a:off x="422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6" name="Rectangle 1584"/>
            <p:cNvSpPr>
              <a:spLocks noChangeArrowheads="1"/>
            </p:cNvSpPr>
            <p:nvPr userDrawn="1"/>
          </p:nvSpPr>
          <p:spPr bwMode="auto">
            <a:xfrm>
              <a:off x="431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7" name="Rectangle 1585"/>
            <p:cNvSpPr>
              <a:spLocks noChangeArrowheads="1"/>
            </p:cNvSpPr>
            <p:nvPr userDrawn="1"/>
          </p:nvSpPr>
          <p:spPr bwMode="auto">
            <a:xfrm>
              <a:off x="440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8" name="Rectangle 1586"/>
            <p:cNvSpPr>
              <a:spLocks noChangeArrowheads="1"/>
            </p:cNvSpPr>
            <p:nvPr userDrawn="1"/>
          </p:nvSpPr>
          <p:spPr bwMode="auto">
            <a:xfrm>
              <a:off x="4487"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9" name="Rectangle 1587"/>
            <p:cNvSpPr>
              <a:spLocks noChangeArrowheads="1"/>
            </p:cNvSpPr>
            <p:nvPr userDrawn="1"/>
          </p:nvSpPr>
          <p:spPr bwMode="auto">
            <a:xfrm>
              <a:off x="457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0" name="Rectangle 1588"/>
            <p:cNvSpPr>
              <a:spLocks noChangeArrowheads="1"/>
            </p:cNvSpPr>
            <p:nvPr userDrawn="1"/>
          </p:nvSpPr>
          <p:spPr bwMode="auto">
            <a:xfrm>
              <a:off x="466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1" name="Rectangle 1589"/>
            <p:cNvSpPr>
              <a:spLocks noChangeArrowheads="1"/>
            </p:cNvSpPr>
            <p:nvPr userDrawn="1"/>
          </p:nvSpPr>
          <p:spPr bwMode="auto">
            <a:xfrm>
              <a:off x="474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2" name="Rectangle 1590"/>
            <p:cNvSpPr>
              <a:spLocks noChangeArrowheads="1"/>
            </p:cNvSpPr>
            <p:nvPr userDrawn="1"/>
          </p:nvSpPr>
          <p:spPr bwMode="auto">
            <a:xfrm>
              <a:off x="4832"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3" name="Rectangle 1591"/>
            <p:cNvSpPr>
              <a:spLocks noChangeArrowheads="1"/>
            </p:cNvSpPr>
            <p:nvPr userDrawn="1"/>
          </p:nvSpPr>
          <p:spPr bwMode="auto">
            <a:xfrm>
              <a:off x="491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4" name="Rectangle 1592"/>
            <p:cNvSpPr>
              <a:spLocks noChangeArrowheads="1"/>
            </p:cNvSpPr>
            <p:nvPr userDrawn="1"/>
          </p:nvSpPr>
          <p:spPr bwMode="auto">
            <a:xfrm>
              <a:off x="500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5" name="Rectangle 1593"/>
            <p:cNvSpPr>
              <a:spLocks noChangeArrowheads="1"/>
            </p:cNvSpPr>
            <p:nvPr userDrawn="1"/>
          </p:nvSpPr>
          <p:spPr bwMode="auto">
            <a:xfrm>
              <a:off x="509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6" name="Rectangle 1594"/>
            <p:cNvSpPr>
              <a:spLocks noChangeArrowheads="1"/>
            </p:cNvSpPr>
            <p:nvPr userDrawn="1"/>
          </p:nvSpPr>
          <p:spPr bwMode="auto">
            <a:xfrm>
              <a:off x="517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7" name="Rectangle 1595"/>
            <p:cNvSpPr>
              <a:spLocks noChangeArrowheads="1"/>
            </p:cNvSpPr>
            <p:nvPr userDrawn="1"/>
          </p:nvSpPr>
          <p:spPr bwMode="auto">
            <a:xfrm>
              <a:off x="526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8" name="Rectangle 1596"/>
            <p:cNvSpPr>
              <a:spLocks noChangeArrowheads="1"/>
            </p:cNvSpPr>
            <p:nvPr userDrawn="1"/>
          </p:nvSpPr>
          <p:spPr bwMode="auto">
            <a:xfrm>
              <a:off x="535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9" name="Rectangle 1597"/>
            <p:cNvSpPr>
              <a:spLocks noChangeArrowheads="1"/>
            </p:cNvSpPr>
            <p:nvPr userDrawn="1"/>
          </p:nvSpPr>
          <p:spPr bwMode="auto">
            <a:xfrm>
              <a:off x="543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300" name="Rectangle 1598"/>
            <p:cNvSpPr>
              <a:spLocks noChangeArrowheads="1"/>
            </p:cNvSpPr>
            <p:nvPr userDrawn="1"/>
          </p:nvSpPr>
          <p:spPr bwMode="auto">
            <a:xfrm>
              <a:off x="552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301" name="Rectangle 1599"/>
            <p:cNvSpPr>
              <a:spLocks noChangeArrowheads="1"/>
            </p:cNvSpPr>
            <p:nvPr userDrawn="1"/>
          </p:nvSpPr>
          <p:spPr bwMode="auto">
            <a:xfrm>
              <a:off x="560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302" name="Rectangle 1600"/>
            <p:cNvSpPr>
              <a:spLocks noChangeArrowheads="1"/>
            </p:cNvSpPr>
            <p:nvPr userDrawn="1"/>
          </p:nvSpPr>
          <p:spPr bwMode="auto">
            <a:xfrm>
              <a:off x="569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pic>
          <p:nvPicPr>
            <p:cNvPr id="1303" name="Picture 1601" descr="E_ZW"/>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4790" y="3747"/>
              <a:ext cx="856"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29" name="Rectangle 505"/>
          <p:cNvSpPr>
            <a:spLocks noGrp="1" noChangeArrowheads="1"/>
          </p:cNvSpPr>
          <p:nvPr>
            <p:ph type="dt" sz="half" idx="2"/>
          </p:nvPr>
        </p:nvSpPr>
        <p:spPr bwMode="auto">
          <a:xfrm>
            <a:off x="406400" y="6400800"/>
            <a:ext cx="2032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i="0">
                <a:solidFill>
                  <a:schemeClr val="tx1"/>
                </a:solidFill>
                <a:latin typeface="Calibri" panose="020F0502020204030204" pitchFamily="34" charset="0"/>
                <a:ea typeface="ＭＳ Ｐゴシック" charset="0"/>
                <a:cs typeface="+mn-cs"/>
              </a:defRPr>
            </a:lvl1pPr>
          </a:lstStyle>
          <a:p>
            <a:pPr>
              <a:defRPr/>
            </a:pPr>
            <a:r>
              <a:rPr lang="nl-NL"/>
              <a:t>16-10-2001</a:t>
            </a:r>
            <a:endParaRPr lang="en-US"/>
          </a:p>
        </p:txBody>
      </p:sp>
      <p:sp>
        <p:nvSpPr>
          <p:cNvPr id="1530" name="Rectangle 506"/>
          <p:cNvSpPr>
            <a:spLocks noGrp="1" noChangeArrowheads="1"/>
          </p:cNvSpPr>
          <p:nvPr>
            <p:ph type="sldNum" sz="quarter" idx="4"/>
          </p:nvPr>
        </p:nvSpPr>
        <p:spPr bwMode="auto">
          <a:xfrm>
            <a:off x="8331200" y="6400800"/>
            <a:ext cx="162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i="0">
                <a:solidFill>
                  <a:schemeClr val="tx1"/>
                </a:solidFill>
                <a:latin typeface="Calibri" panose="020F0502020204030204" pitchFamily="34" charset="0"/>
              </a:defRPr>
            </a:lvl1pPr>
          </a:lstStyle>
          <a:p>
            <a:pPr>
              <a:defRPr/>
            </a:pPr>
            <a:fld id="{4254AC77-286E-DC4A-8957-65E22C1AE754}" type="slidenum">
              <a:rPr lang="en-US" altLang="nl-NL" smtClean="0"/>
              <a:pPr>
                <a:defRPr/>
              </a:pPr>
              <a:t>‹nr.›</a:t>
            </a:fld>
            <a:endParaRPr lang="en-US" altLang="nl-NL"/>
          </a:p>
        </p:txBody>
      </p:sp>
      <p:sp>
        <p:nvSpPr>
          <p:cNvPr id="1030" name="Rectangle 507"/>
          <p:cNvSpPr>
            <a:spLocks noChangeArrowheads="1"/>
          </p:cNvSpPr>
          <p:nvPr/>
        </p:nvSpPr>
        <p:spPr bwMode="auto">
          <a:xfrm>
            <a:off x="2235200" y="6400800"/>
            <a:ext cx="7721600" cy="457200"/>
          </a:xfrm>
          <a:prstGeom prst="rect">
            <a:avLst/>
          </a:prstGeom>
          <a:noFill/>
          <a:ln>
            <a:noFill/>
          </a:ln>
        </p:spPr>
        <p:txBody>
          <a:bodyPr/>
          <a:lstStyle>
            <a:lvl1pPr algn="ctr">
              <a:defRPr sz="2000" i="1">
                <a:solidFill>
                  <a:srgbClr val="0D1F74"/>
                </a:solidFill>
                <a:latin typeface="Arial" panose="020B0604020202020204" pitchFamily="34" charset="0"/>
                <a:ea typeface="MS PGothic" panose="020B0600070205080204" pitchFamily="34" charset="-128"/>
              </a:defRPr>
            </a:lvl1pPr>
            <a:lvl2pPr marL="742950" indent="-285750" algn="ctr">
              <a:defRPr sz="2000" i="1">
                <a:solidFill>
                  <a:srgbClr val="0D1F74"/>
                </a:solidFill>
                <a:latin typeface="Arial" panose="020B0604020202020204" pitchFamily="34" charset="0"/>
                <a:ea typeface="MS PGothic" panose="020B0600070205080204" pitchFamily="34" charset="-128"/>
              </a:defRPr>
            </a:lvl2pPr>
            <a:lvl3pPr marL="1143000" indent="-228600" algn="ctr">
              <a:defRPr sz="2000" i="1">
                <a:solidFill>
                  <a:srgbClr val="0D1F74"/>
                </a:solidFill>
                <a:latin typeface="Arial" panose="020B0604020202020204" pitchFamily="34" charset="0"/>
                <a:ea typeface="MS PGothic" panose="020B0600070205080204" pitchFamily="34" charset="-128"/>
              </a:defRPr>
            </a:lvl3pPr>
            <a:lvl4pPr marL="1600200" indent="-228600" algn="ctr">
              <a:defRPr sz="2000" i="1">
                <a:solidFill>
                  <a:srgbClr val="0D1F74"/>
                </a:solidFill>
                <a:latin typeface="Arial" panose="020B0604020202020204" pitchFamily="34" charset="0"/>
                <a:ea typeface="MS PGothic" panose="020B0600070205080204" pitchFamily="34" charset="-128"/>
              </a:defRPr>
            </a:lvl4pPr>
            <a:lvl5pPr marL="2057400" indent="-228600" algn="ctr">
              <a:defRPr sz="2000" i="1">
                <a:solidFill>
                  <a:srgbClr val="0D1F74"/>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9pPr>
          </a:lstStyle>
          <a:p>
            <a:pPr algn="l" eaLnBrk="1" hangingPunct="1">
              <a:defRPr/>
            </a:pPr>
            <a:endParaRPr lang="en-US" altLang="en-US" sz="1400" i="0">
              <a:solidFill>
                <a:schemeClr val="tx1"/>
              </a:solidFill>
              <a:latin typeface="Calibri" panose="020F0502020204030204" pitchFamily="34" charset="0"/>
            </a:endParaRPr>
          </a:p>
        </p:txBody>
      </p:sp>
      <p:sp>
        <p:nvSpPr>
          <p:cNvPr id="1031" name="Rectangle 2"/>
          <p:cNvSpPr>
            <a:spLocks noGrp="1" noChangeArrowheads="1"/>
          </p:cNvSpPr>
          <p:nvPr>
            <p:ph type="title"/>
          </p:nvPr>
        </p:nvSpPr>
        <p:spPr bwMode="auto">
          <a:xfrm>
            <a:off x="438152" y="469900"/>
            <a:ext cx="1134744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nl-NL" altLang="nl-NL" dirty="0"/>
              <a:t>Click to edit Master title style</a:t>
            </a:r>
          </a:p>
        </p:txBody>
      </p:sp>
      <p:sp>
        <p:nvSpPr>
          <p:cNvPr id="1032" name="Rectangle 3"/>
          <p:cNvSpPr>
            <a:spLocks noGrp="1" noChangeArrowheads="1"/>
          </p:cNvSpPr>
          <p:nvPr>
            <p:ph type="body" idx="1"/>
          </p:nvPr>
        </p:nvSpPr>
        <p:spPr bwMode="auto">
          <a:xfrm>
            <a:off x="406400" y="1219200"/>
            <a:ext cx="11379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nl-NL" altLang="nl-NL" dirty="0"/>
              <a:t>Click to edit Master text styles</a:t>
            </a:r>
          </a:p>
          <a:p>
            <a:pPr lvl="1"/>
            <a:r>
              <a:rPr lang="nl-NL" altLang="nl-NL" dirty="0"/>
              <a:t>Second level</a:t>
            </a:r>
          </a:p>
          <a:p>
            <a:pPr lvl="2"/>
            <a:r>
              <a:rPr lang="nl-NL" altLang="nl-NL" dirty="0"/>
              <a:t>Third level</a:t>
            </a:r>
          </a:p>
          <a:p>
            <a:pPr lvl="3"/>
            <a:r>
              <a:rPr lang="nl-NL" altLang="nl-NL" dirty="0"/>
              <a:t>Fourth level</a:t>
            </a:r>
          </a:p>
          <a:p>
            <a:pPr lvl="4"/>
            <a:r>
              <a:rPr lang="nl-NL" altLang="nl-NL" dirty="0"/>
              <a:t>Fifth level</a:t>
            </a:r>
          </a:p>
        </p:txBody>
      </p:sp>
      <p:pic>
        <p:nvPicPr>
          <p:cNvPr id="280" name="Picture 1463" descr="so_wit"/>
          <p:cNvPicPr>
            <a:picLocks noChangeAspect="1" noChangeArrowheads="1"/>
          </p:cNvPicPr>
          <p:nvPr userDrawn="1"/>
        </p:nvPicPr>
        <p:blipFill rotWithShape="1">
          <a:blip r:embed="rId18" cstate="screen">
            <a:extLst>
              <a:ext uri="{28A0092B-C50C-407E-A947-70E740481C1C}">
                <a14:useLocalDpi xmlns:a14="http://schemas.microsoft.com/office/drawing/2010/main"/>
              </a:ext>
            </a:extLst>
          </a:blip>
          <a:srcRect/>
          <a:stretch/>
        </p:blipFill>
        <p:spPr bwMode="hidden">
          <a:xfrm>
            <a:off x="10133704" y="5723068"/>
            <a:ext cx="2044127" cy="84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05916"/>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1" r:id="rId15"/>
  </p:sldLayoutIdLst>
  <p:hf sldNum="0" hdr="0" ftr="0" dt="0"/>
  <p:txStyles>
    <p:titleStyle>
      <a:lvl1pPr algn="l" rtl="0" eaLnBrk="0" fontAlgn="base" hangingPunct="0">
        <a:spcBef>
          <a:spcPct val="0"/>
        </a:spcBef>
        <a:spcAft>
          <a:spcPct val="0"/>
        </a:spcAft>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2pPr>
      <a:lvl3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3pPr>
      <a:lvl4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4pPr>
      <a:lvl5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5pPr>
      <a:lvl6pPr marL="457200" algn="l" rtl="0" fontAlgn="base">
        <a:spcBef>
          <a:spcPct val="0"/>
        </a:spcBef>
        <a:spcAft>
          <a:spcPct val="0"/>
        </a:spcAft>
        <a:defRPr sz="2400" b="1">
          <a:solidFill>
            <a:schemeClr val="tx1"/>
          </a:solidFill>
          <a:latin typeface="Arial" charset="0"/>
          <a:ea typeface="ＭＳ Ｐゴシック" charset="0"/>
        </a:defRPr>
      </a:lvl6pPr>
      <a:lvl7pPr marL="914400" algn="l" rtl="0" fontAlgn="base">
        <a:spcBef>
          <a:spcPct val="0"/>
        </a:spcBef>
        <a:spcAft>
          <a:spcPct val="0"/>
        </a:spcAft>
        <a:defRPr sz="2400" b="1">
          <a:solidFill>
            <a:schemeClr val="tx1"/>
          </a:solidFill>
          <a:latin typeface="Arial" charset="0"/>
          <a:ea typeface="ＭＳ Ｐゴシック" charset="0"/>
        </a:defRPr>
      </a:lvl7pPr>
      <a:lvl8pPr marL="1371600" algn="l" rtl="0" fontAlgn="base">
        <a:spcBef>
          <a:spcPct val="0"/>
        </a:spcBef>
        <a:spcAft>
          <a:spcPct val="0"/>
        </a:spcAft>
        <a:defRPr sz="2400" b="1">
          <a:solidFill>
            <a:schemeClr val="tx1"/>
          </a:solidFill>
          <a:latin typeface="Arial" charset="0"/>
          <a:ea typeface="ＭＳ Ｐゴシック" charset="0"/>
        </a:defRPr>
      </a:lvl8pPr>
      <a:lvl9pPr marL="1828800" algn="l" rtl="0" fontAlgn="base">
        <a:spcBef>
          <a:spcPct val="0"/>
        </a:spcBef>
        <a:spcAft>
          <a:spcPct val="0"/>
        </a:spcAft>
        <a:defRPr sz="2400" b="1">
          <a:solidFill>
            <a:schemeClr val="tx1"/>
          </a:solidFill>
          <a:latin typeface="Arial" charset="0"/>
          <a:ea typeface="ＭＳ Ｐゴシック" charset="0"/>
        </a:defRPr>
      </a:lvl9pPr>
    </p:titleStyle>
    <p:bodyStyle>
      <a:lvl1pPr marL="282575" indent="-282575" algn="l" rtl="0" eaLnBrk="0" fontAlgn="base" hangingPunct="0">
        <a:spcBef>
          <a:spcPts val="600"/>
        </a:spcBef>
        <a:spcAft>
          <a:spcPts val="600"/>
        </a:spcAft>
        <a:buClr>
          <a:schemeClr val="tx1"/>
        </a:buClr>
        <a:buFont typeface="Wingdings" charset="2"/>
        <a:buChar char="§"/>
        <a:defRPr sz="2000">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marL="765175" indent="-190500" algn="l" rtl="0" eaLnBrk="0" fontAlgn="base" hangingPunct="0">
        <a:spcBef>
          <a:spcPts val="600"/>
        </a:spcBef>
        <a:spcAft>
          <a:spcPts val="600"/>
        </a:spcAft>
        <a:buClr>
          <a:schemeClr val="tx1"/>
        </a:buClr>
        <a:buFont typeface="Arial" charset="0"/>
        <a:buChar char="–"/>
        <a:defRPr>
          <a:solidFill>
            <a:schemeClr val="tx1"/>
          </a:solidFill>
          <a:latin typeface="Calibri" panose="020F0502020204030204" pitchFamily="34" charset="0"/>
          <a:ea typeface="ＭＳ Ｐゴシック" panose="020B0600070205080204" pitchFamily="34" charset="-128"/>
        </a:defRPr>
      </a:lvl2pPr>
      <a:lvl3pPr marL="1139825" indent="-184150" algn="l" rtl="0" eaLnBrk="0" fontAlgn="base" hangingPunct="0">
        <a:spcBef>
          <a:spcPts val="600"/>
        </a:spcBef>
        <a:spcAft>
          <a:spcPts val="600"/>
        </a:spcAft>
        <a:buClr>
          <a:schemeClr val="tx1"/>
        </a:buClr>
        <a:buFont typeface="Wingdings" charset="2"/>
        <a:buChar char="§"/>
        <a:defRPr sz="1600">
          <a:solidFill>
            <a:schemeClr val="tx1"/>
          </a:solidFill>
          <a:latin typeface="Calibri" panose="020F0502020204030204" pitchFamily="34" charset="0"/>
          <a:ea typeface="ＭＳ Ｐゴシック" panose="020B0600070205080204" pitchFamily="34" charset="-128"/>
        </a:defRPr>
      </a:lvl3pPr>
      <a:lvl4pPr marL="1519238" indent="-184150" algn="l" rtl="0" eaLnBrk="0" fontAlgn="base" hangingPunct="0">
        <a:spcBef>
          <a:spcPts val="600"/>
        </a:spcBef>
        <a:spcAft>
          <a:spcPts val="600"/>
        </a:spcAft>
        <a:buClr>
          <a:schemeClr val="tx1"/>
        </a:buClr>
        <a:buFont typeface="Arial" charset="0"/>
        <a:buChar char="–"/>
        <a:defRPr sz="1400">
          <a:solidFill>
            <a:schemeClr val="tx1"/>
          </a:solidFill>
          <a:latin typeface="Calibri" panose="020F0502020204030204" pitchFamily="34" charset="0"/>
          <a:ea typeface="ＭＳ Ｐゴシック" panose="020B0600070205080204" pitchFamily="34" charset="-128"/>
        </a:defRPr>
      </a:lvl4pPr>
      <a:lvl5pPr marL="1909763" indent="-195263" algn="l" rtl="0" eaLnBrk="0" fontAlgn="base" hangingPunct="0">
        <a:spcBef>
          <a:spcPts val="600"/>
        </a:spcBef>
        <a:spcAft>
          <a:spcPts val="600"/>
        </a:spcAft>
        <a:buClr>
          <a:schemeClr val="tx1"/>
        </a:buClr>
        <a:buFont typeface="Wingdings" charset="2"/>
        <a:buChar char="§"/>
        <a:defRPr sz="1200">
          <a:solidFill>
            <a:schemeClr val="tx1"/>
          </a:solidFill>
          <a:latin typeface="Calibri" panose="020F0502020204030204" pitchFamily="34" charset="0"/>
          <a:ea typeface="ＭＳ Ｐゴシック" panose="020B0600070205080204" pitchFamily="34" charset="-128"/>
        </a:defRPr>
      </a:lvl5pPr>
      <a:lvl6pPr marL="23669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6pPr>
      <a:lvl7pPr marL="28241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7pPr>
      <a:lvl8pPr marL="32813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8pPr>
      <a:lvl9pPr marL="37385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465"/>
          <p:cNvGrpSpPr>
            <a:grpSpLocks/>
          </p:cNvGrpSpPr>
          <p:nvPr/>
        </p:nvGrpSpPr>
        <p:grpSpPr bwMode="auto">
          <a:xfrm>
            <a:off x="0" y="0"/>
            <a:ext cx="12192000" cy="6858000"/>
            <a:chOff x="0" y="0"/>
            <a:chExt cx="5760" cy="4320"/>
          </a:xfrm>
        </p:grpSpPr>
        <p:sp>
          <p:nvSpPr>
            <p:cNvPr id="1168" name="Rectangle 1466"/>
            <p:cNvSpPr>
              <a:spLocks noChangeArrowheads="1"/>
            </p:cNvSpPr>
            <p:nvPr userDrawn="1"/>
          </p:nvSpPr>
          <p:spPr bwMode="white">
            <a:xfrm>
              <a:off x="0" y="0"/>
              <a:ext cx="5760" cy="4320"/>
            </a:xfrm>
            <a:prstGeom prst="rect">
              <a:avLst/>
            </a:prstGeom>
            <a:solidFill>
              <a:srgbClr val="FFFFFF"/>
            </a:solidFill>
            <a:ln>
              <a:noFill/>
            </a:ln>
          </p:spPr>
          <p:txBody>
            <a:bodyPr wrap="none" anchor="ctr"/>
            <a:lstStyle>
              <a:lvl1pPr algn="ctr">
                <a:defRPr sz="2000" i="1">
                  <a:solidFill>
                    <a:srgbClr val="0D1F74"/>
                  </a:solidFill>
                  <a:latin typeface="Arial" panose="020B0604020202020204" pitchFamily="34" charset="0"/>
                  <a:ea typeface="MS PGothic" panose="020B0600070205080204" pitchFamily="34" charset="-128"/>
                </a:defRPr>
              </a:lvl1pPr>
              <a:lvl2pPr marL="742950" indent="-285750" algn="ctr">
                <a:defRPr sz="2000" i="1">
                  <a:solidFill>
                    <a:srgbClr val="0D1F74"/>
                  </a:solidFill>
                  <a:latin typeface="Arial" panose="020B0604020202020204" pitchFamily="34" charset="0"/>
                  <a:ea typeface="MS PGothic" panose="020B0600070205080204" pitchFamily="34" charset="-128"/>
                </a:defRPr>
              </a:lvl2pPr>
              <a:lvl3pPr marL="1143000" indent="-228600" algn="ctr">
                <a:defRPr sz="2000" i="1">
                  <a:solidFill>
                    <a:srgbClr val="0D1F74"/>
                  </a:solidFill>
                  <a:latin typeface="Arial" panose="020B0604020202020204" pitchFamily="34" charset="0"/>
                  <a:ea typeface="MS PGothic" panose="020B0600070205080204" pitchFamily="34" charset="-128"/>
                </a:defRPr>
              </a:lvl3pPr>
              <a:lvl4pPr marL="1600200" indent="-228600" algn="ctr">
                <a:defRPr sz="2000" i="1">
                  <a:solidFill>
                    <a:srgbClr val="0D1F74"/>
                  </a:solidFill>
                  <a:latin typeface="Arial" panose="020B0604020202020204" pitchFamily="34" charset="0"/>
                  <a:ea typeface="MS PGothic" panose="020B0600070205080204" pitchFamily="34" charset="-128"/>
                </a:defRPr>
              </a:lvl4pPr>
              <a:lvl5pPr marL="2057400" indent="-228600" algn="ctr">
                <a:defRPr sz="2000" i="1">
                  <a:solidFill>
                    <a:srgbClr val="0D1F74"/>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9pPr>
            </a:lstStyle>
            <a:p>
              <a:pPr>
                <a:defRPr/>
              </a:pPr>
              <a:endParaRPr lang="en-US" altLang="en-US" sz="2000"/>
            </a:p>
          </p:txBody>
        </p:sp>
        <p:sp>
          <p:nvSpPr>
            <p:cNvPr id="1169" name="Rectangle 1467"/>
            <p:cNvSpPr>
              <a:spLocks noChangeArrowheads="1"/>
            </p:cNvSpPr>
            <p:nvPr userDrawn="1"/>
          </p:nvSpPr>
          <p:spPr bwMode="auto">
            <a:xfrm>
              <a:off x="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0" name="Rectangle 1468"/>
            <p:cNvSpPr>
              <a:spLocks noChangeArrowheads="1"/>
            </p:cNvSpPr>
            <p:nvPr userDrawn="1"/>
          </p:nvSpPr>
          <p:spPr bwMode="auto">
            <a:xfrm>
              <a:off x="8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1" name="Rectangle 1469"/>
            <p:cNvSpPr>
              <a:spLocks noChangeArrowheads="1"/>
            </p:cNvSpPr>
            <p:nvPr userDrawn="1"/>
          </p:nvSpPr>
          <p:spPr bwMode="auto">
            <a:xfrm>
              <a:off x="17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2" name="Rectangle 1470"/>
            <p:cNvSpPr>
              <a:spLocks noChangeArrowheads="1"/>
            </p:cNvSpPr>
            <p:nvPr userDrawn="1"/>
          </p:nvSpPr>
          <p:spPr bwMode="auto">
            <a:xfrm>
              <a:off x="26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3" name="Rectangle 1471"/>
            <p:cNvSpPr>
              <a:spLocks noChangeArrowheads="1"/>
            </p:cNvSpPr>
            <p:nvPr userDrawn="1"/>
          </p:nvSpPr>
          <p:spPr bwMode="auto">
            <a:xfrm>
              <a:off x="34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4" name="Rectangle 1472"/>
            <p:cNvSpPr>
              <a:spLocks noChangeArrowheads="1"/>
            </p:cNvSpPr>
            <p:nvPr userDrawn="1"/>
          </p:nvSpPr>
          <p:spPr bwMode="auto">
            <a:xfrm>
              <a:off x="43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5" name="Rectangle 1473"/>
            <p:cNvSpPr>
              <a:spLocks noChangeArrowheads="1"/>
            </p:cNvSpPr>
            <p:nvPr userDrawn="1"/>
          </p:nvSpPr>
          <p:spPr bwMode="auto">
            <a:xfrm>
              <a:off x="519"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6" name="Rectangle 1474"/>
            <p:cNvSpPr>
              <a:spLocks noChangeArrowheads="1"/>
            </p:cNvSpPr>
            <p:nvPr userDrawn="1"/>
          </p:nvSpPr>
          <p:spPr bwMode="auto">
            <a:xfrm>
              <a:off x="60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7" name="Rectangle 1475"/>
            <p:cNvSpPr>
              <a:spLocks noChangeArrowheads="1"/>
            </p:cNvSpPr>
            <p:nvPr userDrawn="1"/>
          </p:nvSpPr>
          <p:spPr bwMode="auto">
            <a:xfrm>
              <a:off x="69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8" name="Rectangle 1476"/>
            <p:cNvSpPr>
              <a:spLocks noChangeArrowheads="1"/>
            </p:cNvSpPr>
            <p:nvPr userDrawn="1"/>
          </p:nvSpPr>
          <p:spPr bwMode="auto">
            <a:xfrm>
              <a:off x="77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79" name="Rectangle 1477"/>
            <p:cNvSpPr>
              <a:spLocks noChangeArrowheads="1"/>
            </p:cNvSpPr>
            <p:nvPr userDrawn="1"/>
          </p:nvSpPr>
          <p:spPr bwMode="auto">
            <a:xfrm>
              <a:off x="864"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0" name="Rectangle 1478"/>
            <p:cNvSpPr>
              <a:spLocks noChangeArrowheads="1"/>
            </p:cNvSpPr>
            <p:nvPr userDrawn="1"/>
          </p:nvSpPr>
          <p:spPr bwMode="auto">
            <a:xfrm>
              <a:off x="95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1" name="Rectangle 1479"/>
            <p:cNvSpPr>
              <a:spLocks noChangeArrowheads="1"/>
            </p:cNvSpPr>
            <p:nvPr userDrawn="1"/>
          </p:nvSpPr>
          <p:spPr bwMode="auto">
            <a:xfrm>
              <a:off x="103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2" name="Rectangle 1480"/>
            <p:cNvSpPr>
              <a:spLocks noChangeArrowheads="1"/>
            </p:cNvSpPr>
            <p:nvPr userDrawn="1"/>
          </p:nvSpPr>
          <p:spPr bwMode="auto">
            <a:xfrm>
              <a:off x="112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3" name="Rectangle 1481"/>
            <p:cNvSpPr>
              <a:spLocks noChangeArrowheads="1"/>
            </p:cNvSpPr>
            <p:nvPr userDrawn="1"/>
          </p:nvSpPr>
          <p:spPr bwMode="auto">
            <a:xfrm>
              <a:off x="1209"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4" name="Rectangle 1482"/>
            <p:cNvSpPr>
              <a:spLocks noChangeArrowheads="1"/>
            </p:cNvSpPr>
            <p:nvPr userDrawn="1"/>
          </p:nvSpPr>
          <p:spPr bwMode="auto">
            <a:xfrm>
              <a:off x="129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5" name="Rectangle 1483"/>
            <p:cNvSpPr>
              <a:spLocks noChangeArrowheads="1"/>
            </p:cNvSpPr>
            <p:nvPr userDrawn="1"/>
          </p:nvSpPr>
          <p:spPr bwMode="auto">
            <a:xfrm>
              <a:off x="138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6" name="Rectangle 1484"/>
            <p:cNvSpPr>
              <a:spLocks noChangeArrowheads="1"/>
            </p:cNvSpPr>
            <p:nvPr userDrawn="1"/>
          </p:nvSpPr>
          <p:spPr bwMode="auto">
            <a:xfrm>
              <a:off x="146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7" name="Rectangle 1485"/>
            <p:cNvSpPr>
              <a:spLocks noChangeArrowheads="1"/>
            </p:cNvSpPr>
            <p:nvPr userDrawn="1"/>
          </p:nvSpPr>
          <p:spPr bwMode="auto">
            <a:xfrm>
              <a:off x="155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8" name="Rectangle 1486"/>
            <p:cNvSpPr>
              <a:spLocks noChangeArrowheads="1"/>
            </p:cNvSpPr>
            <p:nvPr userDrawn="1"/>
          </p:nvSpPr>
          <p:spPr bwMode="auto">
            <a:xfrm>
              <a:off x="164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89" name="Rectangle 1487"/>
            <p:cNvSpPr>
              <a:spLocks noChangeArrowheads="1"/>
            </p:cNvSpPr>
            <p:nvPr userDrawn="1"/>
          </p:nvSpPr>
          <p:spPr bwMode="auto">
            <a:xfrm>
              <a:off x="172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0" name="Rectangle 1488"/>
            <p:cNvSpPr>
              <a:spLocks noChangeArrowheads="1"/>
            </p:cNvSpPr>
            <p:nvPr userDrawn="1"/>
          </p:nvSpPr>
          <p:spPr bwMode="auto">
            <a:xfrm>
              <a:off x="181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1" name="Rectangle 1489"/>
            <p:cNvSpPr>
              <a:spLocks noChangeArrowheads="1"/>
            </p:cNvSpPr>
            <p:nvPr userDrawn="1"/>
          </p:nvSpPr>
          <p:spPr bwMode="auto">
            <a:xfrm>
              <a:off x="190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2" name="Rectangle 1490"/>
            <p:cNvSpPr>
              <a:spLocks noChangeArrowheads="1"/>
            </p:cNvSpPr>
            <p:nvPr userDrawn="1"/>
          </p:nvSpPr>
          <p:spPr bwMode="auto">
            <a:xfrm>
              <a:off x="198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3" name="Rectangle 1491"/>
            <p:cNvSpPr>
              <a:spLocks noChangeArrowheads="1"/>
            </p:cNvSpPr>
            <p:nvPr userDrawn="1"/>
          </p:nvSpPr>
          <p:spPr bwMode="auto">
            <a:xfrm>
              <a:off x="207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4" name="Rectangle 1492"/>
            <p:cNvSpPr>
              <a:spLocks noChangeArrowheads="1"/>
            </p:cNvSpPr>
            <p:nvPr userDrawn="1"/>
          </p:nvSpPr>
          <p:spPr bwMode="auto">
            <a:xfrm>
              <a:off x="215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5" name="Rectangle 1493"/>
            <p:cNvSpPr>
              <a:spLocks noChangeArrowheads="1"/>
            </p:cNvSpPr>
            <p:nvPr userDrawn="1"/>
          </p:nvSpPr>
          <p:spPr bwMode="auto">
            <a:xfrm>
              <a:off x="224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6" name="Rectangle 1494"/>
            <p:cNvSpPr>
              <a:spLocks noChangeArrowheads="1"/>
            </p:cNvSpPr>
            <p:nvPr userDrawn="1"/>
          </p:nvSpPr>
          <p:spPr bwMode="auto">
            <a:xfrm>
              <a:off x="233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7" name="Rectangle 1495"/>
            <p:cNvSpPr>
              <a:spLocks noChangeArrowheads="1"/>
            </p:cNvSpPr>
            <p:nvPr userDrawn="1"/>
          </p:nvSpPr>
          <p:spPr bwMode="auto">
            <a:xfrm>
              <a:off x="241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8" name="Rectangle 1496"/>
            <p:cNvSpPr>
              <a:spLocks noChangeArrowheads="1"/>
            </p:cNvSpPr>
            <p:nvPr userDrawn="1"/>
          </p:nvSpPr>
          <p:spPr bwMode="auto">
            <a:xfrm>
              <a:off x="2503"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199" name="Rectangle 1497"/>
            <p:cNvSpPr>
              <a:spLocks noChangeArrowheads="1"/>
            </p:cNvSpPr>
            <p:nvPr userDrawn="1"/>
          </p:nvSpPr>
          <p:spPr bwMode="auto">
            <a:xfrm>
              <a:off x="259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0" name="Rectangle 1498"/>
            <p:cNvSpPr>
              <a:spLocks noChangeArrowheads="1"/>
            </p:cNvSpPr>
            <p:nvPr userDrawn="1"/>
          </p:nvSpPr>
          <p:spPr bwMode="auto">
            <a:xfrm>
              <a:off x="267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1" name="Rectangle 1499"/>
            <p:cNvSpPr>
              <a:spLocks noChangeArrowheads="1"/>
            </p:cNvSpPr>
            <p:nvPr userDrawn="1"/>
          </p:nvSpPr>
          <p:spPr bwMode="auto">
            <a:xfrm>
              <a:off x="276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2" name="Rectangle 1500"/>
            <p:cNvSpPr>
              <a:spLocks noChangeArrowheads="1"/>
            </p:cNvSpPr>
            <p:nvPr userDrawn="1"/>
          </p:nvSpPr>
          <p:spPr bwMode="auto">
            <a:xfrm>
              <a:off x="2848"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3" name="Rectangle 1501"/>
            <p:cNvSpPr>
              <a:spLocks noChangeArrowheads="1"/>
            </p:cNvSpPr>
            <p:nvPr userDrawn="1"/>
          </p:nvSpPr>
          <p:spPr bwMode="auto">
            <a:xfrm>
              <a:off x="293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4" name="Rectangle 1502"/>
            <p:cNvSpPr>
              <a:spLocks noChangeArrowheads="1"/>
            </p:cNvSpPr>
            <p:nvPr userDrawn="1"/>
          </p:nvSpPr>
          <p:spPr bwMode="auto">
            <a:xfrm>
              <a:off x="302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5" name="Rectangle 1503"/>
            <p:cNvSpPr>
              <a:spLocks noChangeArrowheads="1"/>
            </p:cNvSpPr>
            <p:nvPr userDrawn="1"/>
          </p:nvSpPr>
          <p:spPr bwMode="auto">
            <a:xfrm>
              <a:off x="310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6" name="Rectangle 1504"/>
            <p:cNvSpPr>
              <a:spLocks noChangeArrowheads="1"/>
            </p:cNvSpPr>
            <p:nvPr userDrawn="1"/>
          </p:nvSpPr>
          <p:spPr bwMode="auto">
            <a:xfrm>
              <a:off x="319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7" name="Rectangle 1505"/>
            <p:cNvSpPr>
              <a:spLocks noChangeArrowheads="1"/>
            </p:cNvSpPr>
            <p:nvPr userDrawn="1"/>
          </p:nvSpPr>
          <p:spPr bwMode="auto">
            <a:xfrm>
              <a:off x="328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8" name="Rectangle 1506"/>
            <p:cNvSpPr>
              <a:spLocks noChangeArrowheads="1"/>
            </p:cNvSpPr>
            <p:nvPr userDrawn="1"/>
          </p:nvSpPr>
          <p:spPr bwMode="auto">
            <a:xfrm>
              <a:off x="336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09" name="Rectangle 1507"/>
            <p:cNvSpPr>
              <a:spLocks noChangeArrowheads="1"/>
            </p:cNvSpPr>
            <p:nvPr userDrawn="1"/>
          </p:nvSpPr>
          <p:spPr bwMode="auto">
            <a:xfrm>
              <a:off x="3452"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0" name="Rectangle 1508"/>
            <p:cNvSpPr>
              <a:spLocks noChangeArrowheads="1"/>
            </p:cNvSpPr>
            <p:nvPr userDrawn="1"/>
          </p:nvSpPr>
          <p:spPr bwMode="auto">
            <a:xfrm>
              <a:off x="353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1" name="Rectangle 1509"/>
            <p:cNvSpPr>
              <a:spLocks noChangeArrowheads="1"/>
            </p:cNvSpPr>
            <p:nvPr userDrawn="1"/>
          </p:nvSpPr>
          <p:spPr bwMode="auto">
            <a:xfrm>
              <a:off x="362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2" name="Rectangle 1510"/>
            <p:cNvSpPr>
              <a:spLocks noChangeArrowheads="1"/>
            </p:cNvSpPr>
            <p:nvPr userDrawn="1"/>
          </p:nvSpPr>
          <p:spPr bwMode="auto">
            <a:xfrm>
              <a:off x="371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3" name="Rectangle 1511"/>
            <p:cNvSpPr>
              <a:spLocks noChangeArrowheads="1"/>
            </p:cNvSpPr>
            <p:nvPr userDrawn="1"/>
          </p:nvSpPr>
          <p:spPr bwMode="auto">
            <a:xfrm>
              <a:off x="3797"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4" name="Rectangle 1512"/>
            <p:cNvSpPr>
              <a:spLocks noChangeArrowheads="1"/>
            </p:cNvSpPr>
            <p:nvPr userDrawn="1"/>
          </p:nvSpPr>
          <p:spPr bwMode="auto">
            <a:xfrm>
              <a:off x="388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5" name="Rectangle 1513"/>
            <p:cNvSpPr>
              <a:spLocks noChangeArrowheads="1"/>
            </p:cNvSpPr>
            <p:nvPr userDrawn="1"/>
          </p:nvSpPr>
          <p:spPr bwMode="auto">
            <a:xfrm>
              <a:off x="397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6" name="Rectangle 1514"/>
            <p:cNvSpPr>
              <a:spLocks noChangeArrowheads="1"/>
            </p:cNvSpPr>
            <p:nvPr userDrawn="1"/>
          </p:nvSpPr>
          <p:spPr bwMode="auto">
            <a:xfrm>
              <a:off x="405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7" name="Rectangle 1515"/>
            <p:cNvSpPr>
              <a:spLocks noChangeArrowheads="1"/>
            </p:cNvSpPr>
            <p:nvPr userDrawn="1"/>
          </p:nvSpPr>
          <p:spPr bwMode="auto">
            <a:xfrm>
              <a:off x="4142"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8" name="Rectangle 1516"/>
            <p:cNvSpPr>
              <a:spLocks noChangeArrowheads="1"/>
            </p:cNvSpPr>
            <p:nvPr userDrawn="1"/>
          </p:nvSpPr>
          <p:spPr bwMode="auto">
            <a:xfrm>
              <a:off x="422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19" name="Rectangle 1517"/>
            <p:cNvSpPr>
              <a:spLocks noChangeArrowheads="1"/>
            </p:cNvSpPr>
            <p:nvPr userDrawn="1"/>
          </p:nvSpPr>
          <p:spPr bwMode="auto">
            <a:xfrm>
              <a:off x="431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0" name="Rectangle 1518"/>
            <p:cNvSpPr>
              <a:spLocks noChangeArrowheads="1"/>
            </p:cNvSpPr>
            <p:nvPr userDrawn="1"/>
          </p:nvSpPr>
          <p:spPr bwMode="auto">
            <a:xfrm>
              <a:off x="440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1" name="Rectangle 1519"/>
            <p:cNvSpPr>
              <a:spLocks noChangeArrowheads="1"/>
            </p:cNvSpPr>
            <p:nvPr userDrawn="1"/>
          </p:nvSpPr>
          <p:spPr bwMode="auto">
            <a:xfrm>
              <a:off x="4487"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2" name="Rectangle 1520"/>
            <p:cNvSpPr>
              <a:spLocks noChangeArrowheads="1"/>
            </p:cNvSpPr>
            <p:nvPr userDrawn="1"/>
          </p:nvSpPr>
          <p:spPr bwMode="auto">
            <a:xfrm>
              <a:off x="457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3" name="Rectangle 1521"/>
            <p:cNvSpPr>
              <a:spLocks noChangeArrowheads="1"/>
            </p:cNvSpPr>
            <p:nvPr userDrawn="1"/>
          </p:nvSpPr>
          <p:spPr bwMode="auto">
            <a:xfrm>
              <a:off x="466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4" name="Rectangle 1522"/>
            <p:cNvSpPr>
              <a:spLocks noChangeArrowheads="1"/>
            </p:cNvSpPr>
            <p:nvPr userDrawn="1"/>
          </p:nvSpPr>
          <p:spPr bwMode="auto">
            <a:xfrm>
              <a:off x="474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5" name="Rectangle 1523"/>
            <p:cNvSpPr>
              <a:spLocks noChangeArrowheads="1"/>
            </p:cNvSpPr>
            <p:nvPr userDrawn="1"/>
          </p:nvSpPr>
          <p:spPr bwMode="auto">
            <a:xfrm>
              <a:off x="4832" y="4232"/>
              <a:ext cx="44"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6" name="Rectangle 1524"/>
            <p:cNvSpPr>
              <a:spLocks noChangeArrowheads="1"/>
            </p:cNvSpPr>
            <p:nvPr userDrawn="1"/>
          </p:nvSpPr>
          <p:spPr bwMode="auto">
            <a:xfrm>
              <a:off x="491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7" name="Rectangle 1525"/>
            <p:cNvSpPr>
              <a:spLocks noChangeArrowheads="1"/>
            </p:cNvSpPr>
            <p:nvPr userDrawn="1"/>
          </p:nvSpPr>
          <p:spPr bwMode="auto">
            <a:xfrm>
              <a:off x="500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8" name="Rectangle 1526"/>
            <p:cNvSpPr>
              <a:spLocks noChangeArrowheads="1"/>
            </p:cNvSpPr>
            <p:nvPr userDrawn="1"/>
          </p:nvSpPr>
          <p:spPr bwMode="auto">
            <a:xfrm>
              <a:off x="5091"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29" name="Rectangle 1527"/>
            <p:cNvSpPr>
              <a:spLocks noChangeArrowheads="1"/>
            </p:cNvSpPr>
            <p:nvPr userDrawn="1"/>
          </p:nvSpPr>
          <p:spPr bwMode="auto">
            <a:xfrm>
              <a:off x="5178"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0" name="Rectangle 1528"/>
            <p:cNvSpPr>
              <a:spLocks noChangeArrowheads="1"/>
            </p:cNvSpPr>
            <p:nvPr userDrawn="1"/>
          </p:nvSpPr>
          <p:spPr bwMode="auto">
            <a:xfrm>
              <a:off x="5264"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1" name="Rectangle 1529"/>
            <p:cNvSpPr>
              <a:spLocks noChangeArrowheads="1"/>
            </p:cNvSpPr>
            <p:nvPr userDrawn="1"/>
          </p:nvSpPr>
          <p:spPr bwMode="auto">
            <a:xfrm>
              <a:off x="5350"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2" name="Rectangle 1530"/>
            <p:cNvSpPr>
              <a:spLocks noChangeArrowheads="1"/>
            </p:cNvSpPr>
            <p:nvPr userDrawn="1"/>
          </p:nvSpPr>
          <p:spPr bwMode="auto">
            <a:xfrm>
              <a:off x="5436"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3" name="Rectangle 1531"/>
            <p:cNvSpPr>
              <a:spLocks noChangeArrowheads="1"/>
            </p:cNvSpPr>
            <p:nvPr userDrawn="1"/>
          </p:nvSpPr>
          <p:spPr bwMode="auto">
            <a:xfrm>
              <a:off x="5523"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4" name="Rectangle 1532"/>
            <p:cNvSpPr>
              <a:spLocks noChangeArrowheads="1"/>
            </p:cNvSpPr>
            <p:nvPr userDrawn="1"/>
          </p:nvSpPr>
          <p:spPr bwMode="auto">
            <a:xfrm>
              <a:off x="5609"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5" name="Rectangle 1533"/>
            <p:cNvSpPr>
              <a:spLocks noChangeArrowheads="1"/>
            </p:cNvSpPr>
            <p:nvPr userDrawn="1"/>
          </p:nvSpPr>
          <p:spPr bwMode="auto">
            <a:xfrm>
              <a:off x="5695" y="4232"/>
              <a:ext cx="43" cy="44"/>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6" name="Rectangle 1534"/>
            <p:cNvSpPr>
              <a:spLocks noChangeArrowheads="1"/>
            </p:cNvSpPr>
            <p:nvPr userDrawn="1"/>
          </p:nvSpPr>
          <p:spPr bwMode="auto">
            <a:xfrm>
              <a:off x="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7" name="Rectangle 1535"/>
            <p:cNvSpPr>
              <a:spLocks noChangeArrowheads="1"/>
            </p:cNvSpPr>
            <p:nvPr userDrawn="1"/>
          </p:nvSpPr>
          <p:spPr bwMode="auto">
            <a:xfrm>
              <a:off x="8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8" name="Rectangle 1536"/>
            <p:cNvSpPr>
              <a:spLocks noChangeArrowheads="1"/>
            </p:cNvSpPr>
            <p:nvPr userDrawn="1"/>
          </p:nvSpPr>
          <p:spPr bwMode="auto">
            <a:xfrm>
              <a:off x="17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39" name="Rectangle 1537"/>
            <p:cNvSpPr>
              <a:spLocks noChangeArrowheads="1"/>
            </p:cNvSpPr>
            <p:nvPr userDrawn="1"/>
          </p:nvSpPr>
          <p:spPr bwMode="auto">
            <a:xfrm>
              <a:off x="26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0" name="Rectangle 1538"/>
            <p:cNvSpPr>
              <a:spLocks noChangeArrowheads="1"/>
            </p:cNvSpPr>
            <p:nvPr userDrawn="1"/>
          </p:nvSpPr>
          <p:spPr bwMode="auto">
            <a:xfrm>
              <a:off x="34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1" name="Rectangle 1539"/>
            <p:cNvSpPr>
              <a:spLocks noChangeArrowheads="1"/>
            </p:cNvSpPr>
            <p:nvPr userDrawn="1"/>
          </p:nvSpPr>
          <p:spPr bwMode="auto">
            <a:xfrm>
              <a:off x="43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2" name="Rectangle 1540"/>
            <p:cNvSpPr>
              <a:spLocks noChangeArrowheads="1"/>
            </p:cNvSpPr>
            <p:nvPr userDrawn="1"/>
          </p:nvSpPr>
          <p:spPr bwMode="auto">
            <a:xfrm>
              <a:off x="519"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3" name="Rectangle 1541"/>
            <p:cNvSpPr>
              <a:spLocks noChangeArrowheads="1"/>
            </p:cNvSpPr>
            <p:nvPr userDrawn="1"/>
          </p:nvSpPr>
          <p:spPr bwMode="auto">
            <a:xfrm>
              <a:off x="60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4" name="Rectangle 1542"/>
            <p:cNvSpPr>
              <a:spLocks noChangeArrowheads="1"/>
            </p:cNvSpPr>
            <p:nvPr userDrawn="1"/>
          </p:nvSpPr>
          <p:spPr bwMode="auto">
            <a:xfrm>
              <a:off x="69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5" name="Rectangle 1543"/>
            <p:cNvSpPr>
              <a:spLocks noChangeArrowheads="1"/>
            </p:cNvSpPr>
            <p:nvPr userDrawn="1"/>
          </p:nvSpPr>
          <p:spPr bwMode="auto">
            <a:xfrm>
              <a:off x="77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6" name="Rectangle 1544"/>
            <p:cNvSpPr>
              <a:spLocks noChangeArrowheads="1"/>
            </p:cNvSpPr>
            <p:nvPr userDrawn="1"/>
          </p:nvSpPr>
          <p:spPr bwMode="auto">
            <a:xfrm>
              <a:off x="864"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7" name="Rectangle 1545"/>
            <p:cNvSpPr>
              <a:spLocks noChangeArrowheads="1"/>
            </p:cNvSpPr>
            <p:nvPr userDrawn="1"/>
          </p:nvSpPr>
          <p:spPr bwMode="auto">
            <a:xfrm>
              <a:off x="95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8" name="Rectangle 1546"/>
            <p:cNvSpPr>
              <a:spLocks noChangeArrowheads="1"/>
            </p:cNvSpPr>
            <p:nvPr userDrawn="1"/>
          </p:nvSpPr>
          <p:spPr bwMode="auto">
            <a:xfrm>
              <a:off x="103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49" name="Rectangle 1547"/>
            <p:cNvSpPr>
              <a:spLocks noChangeArrowheads="1"/>
            </p:cNvSpPr>
            <p:nvPr userDrawn="1"/>
          </p:nvSpPr>
          <p:spPr bwMode="auto">
            <a:xfrm>
              <a:off x="112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0" name="Rectangle 1548"/>
            <p:cNvSpPr>
              <a:spLocks noChangeArrowheads="1"/>
            </p:cNvSpPr>
            <p:nvPr userDrawn="1"/>
          </p:nvSpPr>
          <p:spPr bwMode="auto">
            <a:xfrm>
              <a:off x="1209"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1" name="Rectangle 1549"/>
            <p:cNvSpPr>
              <a:spLocks noChangeArrowheads="1"/>
            </p:cNvSpPr>
            <p:nvPr userDrawn="1"/>
          </p:nvSpPr>
          <p:spPr bwMode="auto">
            <a:xfrm>
              <a:off x="129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2" name="Rectangle 1550"/>
            <p:cNvSpPr>
              <a:spLocks noChangeArrowheads="1"/>
            </p:cNvSpPr>
            <p:nvPr userDrawn="1"/>
          </p:nvSpPr>
          <p:spPr bwMode="auto">
            <a:xfrm>
              <a:off x="138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3" name="Rectangle 1551"/>
            <p:cNvSpPr>
              <a:spLocks noChangeArrowheads="1"/>
            </p:cNvSpPr>
            <p:nvPr userDrawn="1"/>
          </p:nvSpPr>
          <p:spPr bwMode="auto">
            <a:xfrm>
              <a:off x="146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4" name="Rectangle 1552"/>
            <p:cNvSpPr>
              <a:spLocks noChangeArrowheads="1"/>
            </p:cNvSpPr>
            <p:nvPr userDrawn="1"/>
          </p:nvSpPr>
          <p:spPr bwMode="auto">
            <a:xfrm>
              <a:off x="155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5" name="Rectangle 1553"/>
            <p:cNvSpPr>
              <a:spLocks noChangeArrowheads="1"/>
            </p:cNvSpPr>
            <p:nvPr userDrawn="1"/>
          </p:nvSpPr>
          <p:spPr bwMode="auto">
            <a:xfrm>
              <a:off x="164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6" name="Rectangle 1554"/>
            <p:cNvSpPr>
              <a:spLocks noChangeArrowheads="1"/>
            </p:cNvSpPr>
            <p:nvPr userDrawn="1"/>
          </p:nvSpPr>
          <p:spPr bwMode="auto">
            <a:xfrm>
              <a:off x="172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7" name="Rectangle 1555"/>
            <p:cNvSpPr>
              <a:spLocks noChangeArrowheads="1"/>
            </p:cNvSpPr>
            <p:nvPr userDrawn="1"/>
          </p:nvSpPr>
          <p:spPr bwMode="auto">
            <a:xfrm>
              <a:off x="181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8" name="Rectangle 1556"/>
            <p:cNvSpPr>
              <a:spLocks noChangeArrowheads="1"/>
            </p:cNvSpPr>
            <p:nvPr userDrawn="1"/>
          </p:nvSpPr>
          <p:spPr bwMode="auto">
            <a:xfrm>
              <a:off x="190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59" name="Rectangle 1557"/>
            <p:cNvSpPr>
              <a:spLocks noChangeArrowheads="1"/>
            </p:cNvSpPr>
            <p:nvPr userDrawn="1"/>
          </p:nvSpPr>
          <p:spPr bwMode="auto">
            <a:xfrm>
              <a:off x="198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0" name="Rectangle 1558"/>
            <p:cNvSpPr>
              <a:spLocks noChangeArrowheads="1"/>
            </p:cNvSpPr>
            <p:nvPr userDrawn="1"/>
          </p:nvSpPr>
          <p:spPr bwMode="auto">
            <a:xfrm>
              <a:off x="207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1" name="Rectangle 1559"/>
            <p:cNvSpPr>
              <a:spLocks noChangeArrowheads="1"/>
            </p:cNvSpPr>
            <p:nvPr userDrawn="1"/>
          </p:nvSpPr>
          <p:spPr bwMode="auto">
            <a:xfrm>
              <a:off x="215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2" name="Rectangle 1560"/>
            <p:cNvSpPr>
              <a:spLocks noChangeArrowheads="1"/>
            </p:cNvSpPr>
            <p:nvPr userDrawn="1"/>
          </p:nvSpPr>
          <p:spPr bwMode="auto">
            <a:xfrm>
              <a:off x="224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3" name="Rectangle 1561"/>
            <p:cNvSpPr>
              <a:spLocks noChangeArrowheads="1"/>
            </p:cNvSpPr>
            <p:nvPr userDrawn="1"/>
          </p:nvSpPr>
          <p:spPr bwMode="auto">
            <a:xfrm>
              <a:off x="233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4" name="Rectangle 1562"/>
            <p:cNvSpPr>
              <a:spLocks noChangeArrowheads="1"/>
            </p:cNvSpPr>
            <p:nvPr userDrawn="1"/>
          </p:nvSpPr>
          <p:spPr bwMode="auto">
            <a:xfrm>
              <a:off x="241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5" name="Rectangle 1563"/>
            <p:cNvSpPr>
              <a:spLocks noChangeArrowheads="1"/>
            </p:cNvSpPr>
            <p:nvPr userDrawn="1"/>
          </p:nvSpPr>
          <p:spPr bwMode="auto">
            <a:xfrm>
              <a:off x="2503"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6" name="Rectangle 1564"/>
            <p:cNvSpPr>
              <a:spLocks noChangeArrowheads="1"/>
            </p:cNvSpPr>
            <p:nvPr userDrawn="1"/>
          </p:nvSpPr>
          <p:spPr bwMode="auto">
            <a:xfrm>
              <a:off x="259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7" name="Rectangle 1565"/>
            <p:cNvSpPr>
              <a:spLocks noChangeArrowheads="1"/>
            </p:cNvSpPr>
            <p:nvPr userDrawn="1"/>
          </p:nvSpPr>
          <p:spPr bwMode="auto">
            <a:xfrm>
              <a:off x="267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8" name="Rectangle 1566"/>
            <p:cNvSpPr>
              <a:spLocks noChangeArrowheads="1"/>
            </p:cNvSpPr>
            <p:nvPr userDrawn="1"/>
          </p:nvSpPr>
          <p:spPr bwMode="auto">
            <a:xfrm>
              <a:off x="276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69" name="Rectangle 1567"/>
            <p:cNvSpPr>
              <a:spLocks noChangeArrowheads="1"/>
            </p:cNvSpPr>
            <p:nvPr userDrawn="1"/>
          </p:nvSpPr>
          <p:spPr bwMode="auto">
            <a:xfrm>
              <a:off x="2848"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0" name="Rectangle 1568"/>
            <p:cNvSpPr>
              <a:spLocks noChangeArrowheads="1"/>
            </p:cNvSpPr>
            <p:nvPr userDrawn="1"/>
          </p:nvSpPr>
          <p:spPr bwMode="auto">
            <a:xfrm>
              <a:off x="293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1" name="Rectangle 1569"/>
            <p:cNvSpPr>
              <a:spLocks noChangeArrowheads="1"/>
            </p:cNvSpPr>
            <p:nvPr userDrawn="1"/>
          </p:nvSpPr>
          <p:spPr bwMode="auto">
            <a:xfrm>
              <a:off x="302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2" name="Rectangle 1570"/>
            <p:cNvSpPr>
              <a:spLocks noChangeArrowheads="1"/>
            </p:cNvSpPr>
            <p:nvPr userDrawn="1"/>
          </p:nvSpPr>
          <p:spPr bwMode="auto">
            <a:xfrm>
              <a:off x="310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3" name="Rectangle 1571"/>
            <p:cNvSpPr>
              <a:spLocks noChangeArrowheads="1"/>
            </p:cNvSpPr>
            <p:nvPr userDrawn="1"/>
          </p:nvSpPr>
          <p:spPr bwMode="auto">
            <a:xfrm>
              <a:off x="319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4" name="Rectangle 1572"/>
            <p:cNvSpPr>
              <a:spLocks noChangeArrowheads="1"/>
            </p:cNvSpPr>
            <p:nvPr userDrawn="1"/>
          </p:nvSpPr>
          <p:spPr bwMode="auto">
            <a:xfrm>
              <a:off x="328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5" name="Rectangle 1573"/>
            <p:cNvSpPr>
              <a:spLocks noChangeArrowheads="1"/>
            </p:cNvSpPr>
            <p:nvPr userDrawn="1"/>
          </p:nvSpPr>
          <p:spPr bwMode="auto">
            <a:xfrm>
              <a:off x="336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6" name="Rectangle 1574"/>
            <p:cNvSpPr>
              <a:spLocks noChangeArrowheads="1"/>
            </p:cNvSpPr>
            <p:nvPr userDrawn="1"/>
          </p:nvSpPr>
          <p:spPr bwMode="auto">
            <a:xfrm>
              <a:off x="3452"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7" name="Rectangle 1575"/>
            <p:cNvSpPr>
              <a:spLocks noChangeArrowheads="1"/>
            </p:cNvSpPr>
            <p:nvPr userDrawn="1"/>
          </p:nvSpPr>
          <p:spPr bwMode="auto">
            <a:xfrm>
              <a:off x="353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8" name="Rectangle 1576"/>
            <p:cNvSpPr>
              <a:spLocks noChangeArrowheads="1"/>
            </p:cNvSpPr>
            <p:nvPr userDrawn="1"/>
          </p:nvSpPr>
          <p:spPr bwMode="auto">
            <a:xfrm>
              <a:off x="362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79" name="Rectangle 1577"/>
            <p:cNvSpPr>
              <a:spLocks noChangeArrowheads="1"/>
            </p:cNvSpPr>
            <p:nvPr userDrawn="1"/>
          </p:nvSpPr>
          <p:spPr bwMode="auto">
            <a:xfrm>
              <a:off x="371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0" name="Rectangle 1578"/>
            <p:cNvSpPr>
              <a:spLocks noChangeArrowheads="1"/>
            </p:cNvSpPr>
            <p:nvPr userDrawn="1"/>
          </p:nvSpPr>
          <p:spPr bwMode="auto">
            <a:xfrm>
              <a:off x="3797"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1" name="Rectangle 1579"/>
            <p:cNvSpPr>
              <a:spLocks noChangeArrowheads="1"/>
            </p:cNvSpPr>
            <p:nvPr userDrawn="1"/>
          </p:nvSpPr>
          <p:spPr bwMode="auto">
            <a:xfrm>
              <a:off x="388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2" name="Rectangle 1580"/>
            <p:cNvSpPr>
              <a:spLocks noChangeArrowheads="1"/>
            </p:cNvSpPr>
            <p:nvPr userDrawn="1"/>
          </p:nvSpPr>
          <p:spPr bwMode="auto">
            <a:xfrm>
              <a:off x="397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3" name="Rectangle 1581"/>
            <p:cNvSpPr>
              <a:spLocks noChangeArrowheads="1"/>
            </p:cNvSpPr>
            <p:nvPr userDrawn="1"/>
          </p:nvSpPr>
          <p:spPr bwMode="auto">
            <a:xfrm>
              <a:off x="405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4" name="Rectangle 1582"/>
            <p:cNvSpPr>
              <a:spLocks noChangeArrowheads="1"/>
            </p:cNvSpPr>
            <p:nvPr userDrawn="1"/>
          </p:nvSpPr>
          <p:spPr bwMode="auto">
            <a:xfrm>
              <a:off x="4142"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5" name="Rectangle 1583"/>
            <p:cNvSpPr>
              <a:spLocks noChangeArrowheads="1"/>
            </p:cNvSpPr>
            <p:nvPr userDrawn="1"/>
          </p:nvSpPr>
          <p:spPr bwMode="auto">
            <a:xfrm>
              <a:off x="422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6" name="Rectangle 1584"/>
            <p:cNvSpPr>
              <a:spLocks noChangeArrowheads="1"/>
            </p:cNvSpPr>
            <p:nvPr userDrawn="1"/>
          </p:nvSpPr>
          <p:spPr bwMode="auto">
            <a:xfrm>
              <a:off x="431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7" name="Rectangle 1585"/>
            <p:cNvSpPr>
              <a:spLocks noChangeArrowheads="1"/>
            </p:cNvSpPr>
            <p:nvPr userDrawn="1"/>
          </p:nvSpPr>
          <p:spPr bwMode="auto">
            <a:xfrm>
              <a:off x="440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8" name="Rectangle 1586"/>
            <p:cNvSpPr>
              <a:spLocks noChangeArrowheads="1"/>
            </p:cNvSpPr>
            <p:nvPr userDrawn="1"/>
          </p:nvSpPr>
          <p:spPr bwMode="auto">
            <a:xfrm>
              <a:off x="4487"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89" name="Rectangle 1587"/>
            <p:cNvSpPr>
              <a:spLocks noChangeArrowheads="1"/>
            </p:cNvSpPr>
            <p:nvPr userDrawn="1"/>
          </p:nvSpPr>
          <p:spPr bwMode="auto">
            <a:xfrm>
              <a:off x="457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0" name="Rectangle 1588"/>
            <p:cNvSpPr>
              <a:spLocks noChangeArrowheads="1"/>
            </p:cNvSpPr>
            <p:nvPr userDrawn="1"/>
          </p:nvSpPr>
          <p:spPr bwMode="auto">
            <a:xfrm>
              <a:off x="466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1" name="Rectangle 1589"/>
            <p:cNvSpPr>
              <a:spLocks noChangeArrowheads="1"/>
            </p:cNvSpPr>
            <p:nvPr userDrawn="1"/>
          </p:nvSpPr>
          <p:spPr bwMode="auto">
            <a:xfrm>
              <a:off x="474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2" name="Rectangle 1590"/>
            <p:cNvSpPr>
              <a:spLocks noChangeArrowheads="1"/>
            </p:cNvSpPr>
            <p:nvPr userDrawn="1"/>
          </p:nvSpPr>
          <p:spPr bwMode="auto">
            <a:xfrm>
              <a:off x="4832" y="49"/>
              <a:ext cx="44"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3" name="Rectangle 1591"/>
            <p:cNvSpPr>
              <a:spLocks noChangeArrowheads="1"/>
            </p:cNvSpPr>
            <p:nvPr userDrawn="1"/>
          </p:nvSpPr>
          <p:spPr bwMode="auto">
            <a:xfrm>
              <a:off x="491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4" name="Rectangle 1592"/>
            <p:cNvSpPr>
              <a:spLocks noChangeArrowheads="1"/>
            </p:cNvSpPr>
            <p:nvPr userDrawn="1"/>
          </p:nvSpPr>
          <p:spPr bwMode="auto">
            <a:xfrm>
              <a:off x="500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5" name="Rectangle 1593"/>
            <p:cNvSpPr>
              <a:spLocks noChangeArrowheads="1"/>
            </p:cNvSpPr>
            <p:nvPr userDrawn="1"/>
          </p:nvSpPr>
          <p:spPr bwMode="auto">
            <a:xfrm>
              <a:off x="5091"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6" name="Rectangle 1594"/>
            <p:cNvSpPr>
              <a:spLocks noChangeArrowheads="1"/>
            </p:cNvSpPr>
            <p:nvPr userDrawn="1"/>
          </p:nvSpPr>
          <p:spPr bwMode="auto">
            <a:xfrm>
              <a:off x="5178"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7" name="Rectangle 1595"/>
            <p:cNvSpPr>
              <a:spLocks noChangeArrowheads="1"/>
            </p:cNvSpPr>
            <p:nvPr userDrawn="1"/>
          </p:nvSpPr>
          <p:spPr bwMode="auto">
            <a:xfrm>
              <a:off x="5264"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8" name="Rectangle 1596"/>
            <p:cNvSpPr>
              <a:spLocks noChangeArrowheads="1"/>
            </p:cNvSpPr>
            <p:nvPr userDrawn="1"/>
          </p:nvSpPr>
          <p:spPr bwMode="auto">
            <a:xfrm>
              <a:off x="5350"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299" name="Rectangle 1597"/>
            <p:cNvSpPr>
              <a:spLocks noChangeArrowheads="1"/>
            </p:cNvSpPr>
            <p:nvPr userDrawn="1"/>
          </p:nvSpPr>
          <p:spPr bwMode="auto">
            <a:xfrm>
              <a:off x="5436"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300" name="Rectangle 1598"/>
            <p:cNvSpPr>
              <a:spLocks noChangeArrowheads="1"/>
            </p:cNvSpPr>
            <p:nvPr userDrawn="1"/>
          </p:nvSpPr>
          <p:spPr bwMode="auto">
            <a:xfrm>
              <a:off x="5523"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301" name="Rectangle 1599"/>
            <p:cNvSpPr>
              <a:spLocks noChangeArrowheads="1"/>
            </p:cNvSpPr>
            <p:nvPr userDrawn="1"/>
          </p:nvSpPr>
          <p:spPr bwMode="auto">
            <a:xfrm>
              <a:off x="5609"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sp>
          <p:nvSpPr>
            <p:cNvPr id="1302" name="Rectangle 1600"/>
            <p:cNvSpPr>
              <a:spLocks noChangeArrowheads="1"/>
            </p:cNvSpPr>
            <p:nvPr userDrawn="1"/>
          </p:nvSpPr>
          <p:spPr bwMode="auto">
            <a:xfrm>
              <a:off x="5695" y="49"/>
              <a:ext cx="43" cy="43"/>
            </a:xfrm>
            <a:prstGeom prst="rect">
              <a:avLst/>
            </a:prstGeom>
            <a:solidFill>
              <a:srgbClr val="C7C7C7"/>
            </a:solidFill>
            <a:ln>
              <a:noFill/>
            </a:ln>
          </p:spPr>
          <p:txBody>
            <a:bodyPr/>
            <a:lstStyle>
              <a:lvl1pPr>
                <a:defRPr sz="2000" i="1">
                  <a:solidFill>
                    <a:srgbClr val="0D1F74"/>
                  </a:solidFill>
                  <a:latin typeface="Arial" pitchFamily="34" charset="0"/>
                  <a:ea typeface="ＭＳ Ｐゴシック" pitchFamily="34" charset="-128"/>
                </a:defRPr>
              </a:lvl1pPr>
              <a:lvl2pPr marL="742950" indent="-285750">
                <a:defRPr sz="2000" i="1">
                  <a:solidFill>
                    <a:srgbClr val="0D1F74"/>
                  </a:solidFill>
                  <a:latin typeface="Arial" pitchFamily="34" charset="0"/>
                  <a:ea typeface="ＭＳ Ｐゴシック" pitchFamily="34" charset="-128"/>
                </a:defRPr>
              </a:lvl2pPr>
              <a:lvl3pPr marL="1143000" indent="-228600">
                <a:defRPr sz="2000" i="1">
                  <a:solidFill>
                    <a:srgbClr val="0D1F74"/>
                  </a:solidFill>
                  <a:latin typeface="Arial" pitchFamily="34" charset="0"/>
                  <a:ea typeface="ＭＳ Ｐゴシック" pitchFamily="34" charset="-128"/>
                </a:defRPr>
              </a:lvl3pPr>
              <a:lvl4pPr marL="1600200" indent="-228600">
                <a:defRPr sz="2000" i="1">
                  <a:solidFill>
                    <a:srgbClr val="0D1F74"/>
                  </a:solidFill>
                  <a:latin typeface="Arial" pitchFamily="34" charset="0"/>
                  <a:ea typeface="ＭＳ Ｐゴシック" pitchFamily="34" charset="-128"/>
                </a:defRPr>
              </a:lvl4pPr>
              <a:lvl5pPr marL="2057400" indent="-228600">
                <a:defRPr sz="2000" i="1">
                  <a:solidFill>
                    <a:srgbClr val="0D1F74"/>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000" i="1">
                  <a:solidFill>
                    <a:srgbClr val="0D1F74"/>
                  </a:solidFill>
                  <a:latin typeface="Arial" pitchFamily="34" charset="0"/>
                  <a:ea typeface="ＭＳ Ｐゴシック" pitchFamily="34" charset="-128"/>
                </a:defRPr>
              </a:lvl9pPr>
            </a:lstStyle>
            <a:p>
              <a:pPr algn="ctr">
                <a:defRPr/>
              </a:pPr>
              <a:endParaRPr lang="en-US" altLang="en-US" sz="2000"/>
            </a:p>
          </p:txBody>
        </p:sp>
        <p:pic>
          <p:nvPicPr>
            <p:cNvPr id="1303" name="Picture 1601" descr="E_ZW"/>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4790" y="3747"/>
              <a:ext cx="856"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29" name="Rectangle 505"/>
          <p:cNvSpPr>
            <a:spLocks noGrp="1" noChangeArrowheads="1"/>
          </p:cNvSpPr>
          <p:nvPr>
            <p:ph type="dt" sz="half" idx="2"/>
          </p:nvPr>
        </p:nvSpPr>
        <p:spPr bwMode="auto">
          <a:xfrm>
            <a:off x="406400" y="6400800"/>
            <a:ext cx="2032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i="0">
                <a:solidFill>
                  <a:schemeClr val="tx1"/>
                </a:solidFill>
                <a:latin typeface="Calibri" panose="020F0502020204030204" pitchFamily="34" charset="0"/>
                <a:ea typeface="ＭＳ Ｐゴシック" charset="0"/>
                <a:cs typeface="+mn-cs"/>
              </a:defRPr>
            </a:lvl1pPr>
          </a:lstStyle>
          <a:p>
            <a:pPr>
              <a:defRPr/>
            </a:pPr>
            <a:r>
              <a:rPr lang="nl-NL"/>
              <a:t>16-10-2001</a:t>
            </a:r>
            <a:endParaRPr lang="en-US"/>
          </a:p>
        </p:txBody>
      </p:sp>
      <p:sp>
        <p:nvSpPr>
          <p:cNvPr id="1530" name="Rectangle 506"/>
          <p:cNvSpPr>
            <a:spLocks noGrp="1" noChangeArrowheads="1"/>
          </p:cNvSpPr>
          <p:nvPr>
            <p:ph type="sldNum" sz="quarter" idx="4"/>
          </p:nvPr>
        </p:nvSpPr>
        <p:spPr bwMode="auto">
          <a:xfrm>
            <a:off x="8331200" y="6400800"/>
            <a:ext cx="162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i="0">
                <a:solidFill>
                  <a:schemeClr val="tx1"/>
                </a:solidFill>
                <a:latin typeface="Calibri" panose="020F0502020204030204" pitchFamily="34" charset="0"/>
              </a:defRPr>
            </a:lvl1pPr>
          </a:lstStyle>
          <a:p>
            <a:pPr>
              <a:defRPr/>
            </a:pPr>
            <a:fld id="{4254AC77-286E-DC4A-8957-65E22C1AE754}" type="slidenum">
              <a:rPr lang="en-US" altLang="nl-NL" smtClean="0"/>
              <a:pPr>
                <a:defRPr/>
              </a:pPr>
              <a:t>‹nr.›</a:t>
            </a:fld>
            <a:endParaRPr lang="en-US" altLang="nl-NL"/>
          </a:p>
        </p:txBody>
      </p:sp>
      <p:sp>
        <p:nvSpPr>
          <p:cNvPr id="1030" name="Rectangle 507"/>
          <p:cNvSpPr>
            <a:spLocks noChangeArrowheads="1"/>
          </p:cNvSpPr>
          <p:nvPr/>
        </p:nvSpPr>
        <p:spPr bwMode="auto">
          <a:xfrm>
            <a:off x="2235200" y="6400800"/>
            <a:ext cx="7721600" cy="457200"/>
          </a:xfrm>
          <a:prstGeom prst="rect">
            <a:avLst/>
          </a:prstGeom>
          <a:noFill/>
          <a:ln>
            <a:noFill/>
          </a:ln>
        </p:spPr>
        <p:txBody>
          <a:bodyPr/>
          <a:lstStyle>
            <a:lvl1pPr algn="ctr">
              <a:defRPr sz="2000" i="1">
                <a:solidFill>
                  <a:srgbClr val="0D1F74"/>
                </a:solidFill>
                <a:latin typeface="Arial" panose="020B0604020202020204" pitchFamily="34" charset="0"/>
                <a:ea typeface="MS PGothic" panose="020B0600070205080204" pitchFamily="34" charset="-128"/>
              </a:defRPr>
            </a:lvl1pPr>
            <a:lvl2pPr marL="742950" indent="-285750" algn="ctr">
              <a:defRPr sz="2000" i="1">
                <a:solidFill>
                  <a:srgbClr val="0D1F74"/>
                </a:solidFill>
                <a:latin typeface="Arial" panose="020B0604020202020204" pitchFamily="34" charset="0"/>
                <a:ea typeface="MS PGothic" panose="020B0600070205080204" pitchFamily="34" charset="-128"/>
              </a:defRPr>
            </a:lvl2pPr>
            <a:lvl3pPr marL="1143000" indent="-228600" algn="ctr">
              <a:defRPr sz="2000" i="1">
                <a:solidFill>
                  <a:srgbClr val="0D1F74"/>
                </a:solidFill>
                <a:latin typeface="Arial" panose="020B0604020202020204" pitchFamily="34" charset="0"/>
                <a:ea typeface="MS PGothic" panose="020B0600070205080204" pitchFamily="34" charset="-128"/>
              </a:defRPr>
            </a:lvl3pPr>
            <a:lvl4pPr marL="1600200" indent="-228600" algn="ctr">
              <a:defRPr sz="2000" i="1">
                <a:solidFill>
                  <a:srgbClr val="0D1F74"/>
                </a:solidFill>
                <a:latin typeface="Arial" panose="020B0604020202020204" pitchFamily="34" charset="0"/>
                <a:ea typeface="MS PGothic" panose="020B0600070205080204" pitchFamily="34" charset="-128"/>
              </a:defRPr>
            </a:lvl4pPr>
            <a:lvl5pPr marL="2057400" indent="-228600" algn="ctr">
              <a:defRPr sz="2000" i="1">
                <a:solidFill>
                  <a:srgbClr val="0D1F74"/>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000" i="1">
                <a:solidFill>
                  <a:srgbClr val="0D1F74"/>
                </a:solidFill>
                <a:latin typeface="Arial" panose="020B0604020202020204" pitchFamily="34" charset="0"/>
                <a:ea typeface="MS PGothic" panose="020B0600070205080204" pitchFamily="34" charset="-128"/>
              </a:defRPr>
            </a:lvl9pPr>
          </a:lstStyle>
          <a:p>
            <a:pPr algn="l" eaLnBrk="1" hangingPunct="1">
              <a:defRPr/>
            </a:pPr>
            <a:endParaRPr lang="en-US" altLang="en-US" sz="1400" i="0">
              <a:solidFill>
                <a:schemeClr val="tx1"/>
              </a:solidFill>
              <a:latin typeface="Calibri" panose="020F0502020204030204" pitchFamily="34" charset="0"/>
            </a:endParaRPr>
          </a:p>
        </p:txBody>
      </p:sp>
      <p:sp>
        <p:nvSpPr>
          <p:cNvPr id="1031" name="Rectangle 2"/>
          <p:cNvSpPr>
            <a:spLocks noGrp="1" noChangeArrowheads="1"/>
          </p:cNvSpPr>
          <p:nvPr>
            <p:ph type="title"/>
          </p:nvPr>
        </p:nvSpPr>
        <p:spPr bwMode="auto">
          <a:xfrm>
            <a:off x="438152" y="469900"/>
            <a:ext cx="1134744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nl-NL" altLang="nl-NL" dirty="0"/>
              <a:t>Click to edit Master title style</a:t>
            </a:r>
          </a:p>
        </p:txBody>
      </p:sp>
      <p:sp>
        <p:nvSpPr>
          <p:cNvPr id="1032" name="Rectangle 3"/>
          <p:cNvSpPr>
            <a:spLocks noGrp="1" noChangeArrowheads="1"/>
          </p:cNvSpPr>
          <p:nvPr>
            <p:ph type="body" idx="1"/>
          </p:nvPr>
        </p:nvSpPr>
        <p:spPr bwMode="auto">
          <a:xfrm>
            <a:off x="406400" y="1219200"/>
            <a:ext cx="11379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nl-NL" altLang="nl-NL" dirty="0"/>
              <a:t>Click to edit Master text styles</a:t>
            </a:r>
          </a:p>
          <a:p>
            <a:pPr lvl="1"/>
            <a:r>
              <a:rPr lang="nl-NL" altLang="nl-NL" dirty="0"/>
              <a:t>Second level</a:t>
            </a:r>
          </a:p>
          <a:p>
            <a:pPr lvl="2"/>
            <a:r>
              <a:rPr lang="nl-NL" altLang="nl-NL" dirty="0"/>
              <a:t>Third level</a:t>
            </a:r>
          </a:p>
          <a:p>
            <a:pPr lvl="3"/>
            <a:r>
              <a:rPr lang="nl-NL" altLang="nl-NL" dirty="0"/>
              <a:t>Fourth level</a:t>
            </a:r>
          </a:p>
          <a:p>
            <a:pPr lvl="4"/>
            <a:r>
              <a:rPr lang="nl-NL" altLang="nl-NL" dirty="0"/>
              <a:t>Fifth level</a:t>
            </a:r>
          </a:p>
        </p:txBody>
      </p:sp>
      <p:pic>
        <p:nvPicPr>
          <p:cNvPr id="280" name="Picture 1463" descr="so_wit"/>
          <p:cNvPicPr>
            <a:picLocks noChangeAspect="1" noChangeArrowheads="1"/>
          </p:cNvPicPr>
          <p:nvPr userDrawn="1"/>
        </p:nvPicPr>
        <p:blipFill rotWithShape="1">
          <a:blip r:embed="rId19" cstate="screen">
            <a:extLst>
              <a:ext uri="{28A0092B-C50C-407E-A947-70E740481C1C}">
                <a14:useLocalDpi xmlns:a14="http://schemas.microsoft.com/office/drawing/2010/main"/>
              </a:ext>
            </a:extLst>
          </a:blip>
          <a:srcRect/>
          <a:stretch/>
        </p:blipFill>
        <p:spPr bwMode="hidden">
          <a:xfrm>
            <a:off x="10133704" y="5723068"/>
            <a:ext cx="2044127" cy="84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52413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Lst>
  <p:hf sldNum="0" hdr="0" ftr="0" dt="0"/>
  <p:txStyles>
    <p:titleStyle>
      <a:lvl1pPr algn="l" rtl="0" eaLnBrk="0" fontAlgn="base" hangingPunct="0">
        <a:spcBef>
          <a:spcPct val="0"/>
        </a:spcBef>
        <a:spcAft>
          <a:spcPct val="0"/>
        </a:spcAft>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2pPr>
      <a:lvl3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3pPr>
      <a:lvl4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4pPr>
      <a:lvl5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5pPr>
      <a:lvl6pPr marL="457200" algn="l" rtl="0" fontAlgn="base">
        <a:spcBef>
          <a:spcPct val="0"/>
        </a:spcBef>
        <a:spcAft>
          <a:spcPct val="0"/>
        </a:spcAft>
        <a:defRPr sz="2400" b="1">
          <a:solidFill>
            <a:schemeClr val="tx1"/>
          </a:solidFill>
          <a:latin typeface="Arial" charset="0"/>
          <a:ea typeface="ＭＳ Ｐゴシック" charset="0"/>
        </a:defRPr>
      </a:lvl6pPr>
      <a:lvl7pPr marL="914400" algn="l" rtl="0" fontAlgn="base">
        <a:spcBef>
          <a:spcPct val="0"/>
        </a:spcBef>
        <a:spcAft>
          <a:spcPct val="0"/>
        </a:spcAft>
        <a:defRPr sz="2400" b="1">
          <a:solidFill>
            <a:schemeClr val="tx1"/>
          </a:solidFill>
          <a:latin typeface="Arial" charset="0"/>
          <a:ea typeface="ＭＳ Ｐゴシック" charset="0"/>
        </a:defRPr>
      </a:lvl7pPr>
      <a:lvl8pPr marL="1371600" algn="l" rtl="0" fontAlgn="base">
        <a:spcBef>
          <a:spcPct val="0"/>
        </a:spcBef>
        <a:spcAft>
          <a:spcPct val="0"/>
        </a:spcAft>
        <a:defRPr sz="2400" b="1">
          <a:solidFill>
            <a:schemeClr val="tx1"/>
          </a:solidFill>
          <a:latin typeface="Arial" charset="0"/>
          <a:ea typeface="ＭＳ Ｐゴシック" charset="0"/>
        </a:defRPr>
      </a:lvl8pPr>
      <a:lvl9pPr marL="1828800" algn="l" rtl="0" fontAlgn="base">
        <a:spcBef>
          <a:spcPct val="0"/>
        </a:spcBef>
        <a:spcAft>
          <a:spcPct val="0"/>
        </a:spcAft>
        <a:defRPr sz="2400" b="1">
          <a:solidFill>
            <a:schemeClr val="tx1"/>
          </a:solidFill>
          <a:latin typeface="Arial" charset="0"/>
          <a:ea typeface="ＭＳ Ｐゴシック" charset="0"/>
        </a:defRPr>
      </a:lvl9pPr>
    </p:titleStyle>
    <p:bodyStyle>
      <a:lvl1pPr marL="282575" indent="-282575" algn="l" rtl="0" eaLnBrk="0" fontAlgn="base" hangingPunct="0">
        <a:spcBef>
          <a:spcPts val="600"/>
        </a:spcBef>
        <a:spcAft>
          <a:spcPts val="600"/>
        </a:spcAft>
        <a:buClr>
          <a:schemeClr val="tx1"/>
        </a:buClr>
        <a:buFont typeface="Wingdings" charset="2"/>
        <a:buChar char="§"/>
        <a:defRPr sz="2000">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marL="765175" indent="-190500" algn="l" rtl="0" eaLnBrk="0" fontAlgn="base" hangingPunct="0">
        <a:spcBef>
          <a:spcPts val="600"/>
        </a:spcBef>
        <a:spcAft>
          <a:spcPts val="600"/>
        </a:spcAft>
        <a:buClr>
          <a:schemeClr val="tx1"/>
        </a:buClr>
        <a:buFont typeface="Arial" charset="0"/>
        <a:buChar char="–"/>
        <a:defRPr>
          <a:solidFill>
            <a:schemeClr val="tx1"/>
          </a:solidFill>
          <a:latin typeface="Calibri" panose="020F0502020204030204" pitchFamily="34" charset="0"/>
          <a:ea typeface="ＭＳ Ｐゴシック" panose="020B0600070205080204" pitchFamily="34" charset="-128"/>
        </a:defRPr>
      </a:lvl2pPr>
      <a:lvl3pPr marL="1139825" indent="-184150" algn="l" rtl="0" eaLnBrk="0" fontAlgn="base" hangingPunct="0">
        <a:spcBef>
          <a:spcPts val="600"/>
        </a:spcBef>
        <a:spcAft>
          <a:spcPts val="600"/>
        </a:spcAft>
        <a:buClr>
          <a:schemeClr val="tx1"/>
        </a:buClr>
        <a:buFont typeface="Wingdings" charset="2"/>
        <a:buChar char="§"/>
        <a:defRPr sz="1600">
          <a:solidFill>
            <a:schemeClr val="tx1"/>
          </a:solidFill>
          <a:latin typeface="Calibri" panose="020F0502020204030204" pitchFamily="34" charset="0"/>
          <a:ea typeface="ＭＳ Ｐゴシック" panose="020B0600070205080204" pitchFamily="34" charset="-128"/>
        </a:defRPr>
      </a:lvl3pPr>
      <a:lvl4pPr marL="1519238" indent="-184150" algn="l" rtl="0" eaLnBrk="0" fontAlgn="base" hangingPunct="0">
        <a:spcBef>
          <a:spcPts val="600"/>
        </a:spcBef>
        <a:spcAft>
          <a:spcPts val="600"/>
        </a:spcAft>
        <a:buClr>
          <a:schemeClr val="tx1"/>
        </a:buClr>
        <a:buFont typeface="Arial" charset="0"/>
        <a:buChar char="–"/>
        <a:defRPr sz="1400">
          <a:solidFill>
            <a:schemeClr val="tx1"/>
          </a:solidFill>
          <a:latin typeface="Calibri" panose="020F0502020204030204" pitchFamily="34" charset="0"/>
          <a:ea typeface="ＭＳ Ｐゴシック" panose="020B0600070205080204" pitchFamily="34" charset="-128"/>
        </a:defRPr>
      </a:lvl4pPr>
      <a:lvl5pPr marL="1909763" indent="-195263" algn="l" rtl="0" eaLnBrk="0" fontAlgn="base" hangingPunct="0">
        <a:spcBef>
          <a:spcPts val="600"/>
        </a:spcBef>
        <a:spcAft>
          <a:spcPts val="600"/>
        </a:spcAft>
        <a:buClr>
          <a:schemeClr val="tx1"/>
        </a:buClr>
        <a:buFont typeface="Wingdings" charset="2"/>
        <a:buChar char="§"/>
        <a:defRPr sz="1200">
          <a:solidFill>
            <a:schemeClr val="tx1"/>
          </a:solidFill>
          <a:latin typeface="Calibri" panose="020F0502020204030204" pitchFamily="34" charset="0"/>
          <a:ea typeface="ＭＳ Ｐゴシック" panose="020B0600070205080204" pitchFamily="34" charset="-128"/>
        </a:defRPr>
      </a:lvl5pPr>
      <a:lvl6pPr marL="23669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6pPr>
      <a:lvl7pPr marL="28241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7pPr>
      <a:lvl8pPr marL="32813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8pPr>
      <a:lvl9pPr marL="3738563" indent="-195263" algn="l" rtl="0" fontAlgn="base">
        <a:lnSpc>
          <a:spcPct val="120000"/>
        </a:lnSpc>
        <a:spcBef>
          <a:spcPct val="20000"/>
        </a:spcBef>
        <a:spcAft>
          <a:spcPct val="0"/>
        </a:spcAft>
        <a:buClr>
          <a:schemeClr val="bg1"/>
        </a:buClr>
        <a:buFont typeface="Wingdings" charset="0"/>
        <a:buChar char="§"/>
        <a:defRPr sz="2000">
          <a:solidFill>
            <a:schemeClr val="tx1"/>
          </a:solidFill>
          <a:latin typeface="+mn-lt"/>
          <a:ea typeface="+mn-ea"/>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76.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9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5.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9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90.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90.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http://www.google.nl/url?sa=i&amp;rct=j&amp;q=&amp;esrc=s&amp;source=images&amp;cd=&amp;cad=rja&amp;uact=8&amp;docid=Cbbwzsx5ebdNtM&amp;tbnid=tvNDmY2U5BOd7M:&amp;ved=0CAcQjRw&amp;url=http://www.hameleers.eu/leoroos/limburg.htm&amp;ei=MR8jVIXHFsriywO_94LYDg&amp;bvm=bv.76180860,d.bGQ&amp;psig=AFQjCNEu-gepra2JQcwfYlBfSsjq1dDONQ&amp;ust=1411674294125732" TargetMode="External"/><Relationship Id="rId7" Type="http://schemas.openxmlformats.org/officeDocument/2006/relationships/hyperlink" Target="http://www.google.nl/url?sa=i&amp;rct=j&amp;q=&amp;esrc=s&amp;source=images&amp;cd=&amp;cad=rja&amp;uact=8&amp;docid=1-Qzdte8NMIG7M&amp;tbnid=WMNnPaEHK5W0bM:&amp;ved=0CAcQjRw&amp;url=http://www.kamervanfeesthandel.nl/content/glasblazen&amp;ei=QR4jVKyCFaLmywPK7YDYCQ&amp;bvm=bv.76180860,d.bGQ&amp;psig=AFQjCNHHkULAw-baaYUoW8NszU7TuuTFxg&amp;ust=1411674047547212" TargetMode="External"/><Relationship Id="rId2" Type="http://schemas.openxmlformats.org/officeDocument/2006/relationships/image" Target="../media/image37.jpeg"/><Relationship Id="rId1" Type="http://schemas.openxmlformats.org/officeDocument/2006/relationships/slideLayout" Target="../slideLayouts/slideLayout52.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2.jpeg"/><Relationship Id="rId4" Type="http://schemas.openxmlformats.org/officeDocument/2006/relationships/image" Target="../media/image38.jpeg"/><Relationship Id="rId9" Type="http://schemas.openxmlformats.org/officeDocument/2006/relationships/hyperlink" Target="http://www.google.nl/url?sa=i&amp;rct=j&amp;q=&amp;esrc=s&amp;source=images&amp;cd=&amp;cad=rja&amp;uact=8&amp;docid=nIS7OfrscwevVM&amp;tbnid=SxkmzrNYPKXjKM:&amp;ved=0CAcQjRw&amp;url=http://www.elgarette.com/nl/voordelen_elektronische_sigaret_elgarette.cfm&amp;ei=RV4oVJbQFMHYywPTiYHQAg&amp;bvm=bv.76247554,d.bGQ&amp;psig=AFQjCNGjR4h5Z-9p0KNM9y07h7AT1XULJg&amp;ust=1412018078404848"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image" Target="../media/image43.jpeg"/><Relationship Id="rId1" Type="http://schemas.openxmlformats.org/officeDocument/2006/relationships/slideLayout" Target="../slideLayouts/slideLayout52.xml"/><Relationship Id="rId6" Type="http://schemas.openxmlformats.org/officeDocument/2006/relationships/image" Target="../media/image46.jpeg"/><Relationship Id="rId5" Type="http://schemas.openxmlformats.org/officeDocument/2006/relationships/hyperlink" Target="http://www.google.nl/url?sa=i&amp;rct=j&amp;q=&amp;esrc=s&amp;source=images&amp;cd=&amp;cad=rja&amp;uact=8&amp;docid=44sjYdrS5y78FM&amp;tbnid=2ME-X5C6v1DIdM:&amp;ved=0CAcQjRw&amp;url=http://www.gt-foam.be/polyurethaan-isolatie&amp;ei=4B8jVNaZK4fOygOinoG4CA&amp;bvm=bv.76180860,d.bGQ&amp;psig=AFQjCNFBfaxPo3yGZRnaD-56xDGv_j3jHg&amp;ust=1411674447931013" TargetMode="Externa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5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52.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www.pixeldeluxe.nl/faq" TargetMode="Externa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0.xml"/><Relationship Id="rId1" Type="http://schemas.openxmlformats.org/officeDocument/2006/relationships/slideLayout" Target="../slideLayouts/slideLayout52.xml"/><Relationship Id="rId5" Type="http://schemas.openxmlformats.org/officeDocument/2006/relationships/image" Target="../media/image67.emf"/><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slide" Target="slide33.xml"/><Relationship Id="rId7" Type="http://schemas.openxmlformats.org/officeDocument/2006/relationships/slide" Target="slide22.xml"/><Relationship Id="rId2" Type="http://schemas.openxmlformats.org/officeDocument/2006/relationships/image" Target="../media/image68.jpg"/><Relationship Id="rId1" Type="http://schemas.openxmlformats.org/officeDocument/2006/relationships/slideLayout" Target="../slideLayouts/slideLayout52.xml"/><Relationship Id="rId6" Type="http://schemas.openxmlformats.org/officeDocument/2006/relationships/image" Target="../media/image70.jpg"/><Relationship Id="rId5" Type="http://schemas.openxmlformats.org/officeDocument/2006/relationships/slide" Target="slide21.xml"/><Relationship Id="rId10" Type="http://schemas.openxmlformats.org/officeDocument/2006/relationships/image" Target="../media/image72.jpg"/><Relationship Id="rId4" Type="http://schemas.openxmlformats.org/officeDocument/2006/relationships/image" Target="../media/image69.png"/><Relationship Id="rId9" Type="http://schemas.openxmlformats.org/officeDocument/2006/relationships/slide" Target="slide23.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2.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13.xml"/><Relationship Id="rId1" Type="http://schemas.openxmlformats.org/officeDocument/2006/relationships/slideLayout" Target="../slideLayouts/slideLayout5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3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4.xml"/><Relationship Id="rId1" Type="http://schemas.openxmlformats.org/officeDocument/2006/relationships/slideLayout" Target="../slideLayouts/slideLayout59.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3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52.xml"/><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5.xml"/><Relationship Id="rId1" Type="http://schemas.openxmlformats.org/officeDocument/2006/relationships/slideLayout" Target="../slideLayouts/slideLayout5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6.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g"/><Relationship Id="rId1" Type="http://schemas.openxmlformats.org/officeDocument/2006/relationships/slideLayout" Target="../slideLayouts/slideLayout106.xml"/><Relationship Id="rId4" Type="http://schemas.openxmlformats.org/officeDocument/2006/relationships/image" Target="../media/image101.png"/></Relationships>
</file>

<file path=ppt/slides/_rels/slide4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105.xml"/></Relationships>
</file>

<file path=ppt/slides/_rels/slide4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8.xml"/><Relationship Id="rId1" Type="http://schemas.openxmlformats.org/officeDocument/2006/relationships/slideLayout" Target="../slideLayouts/slideLayout105.xml"/></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9.xml"/><Relationship Id="rId1" Type="http://schemas.openxmlformats.org/officeDocument/2006/relationships/slideLayout" Target="../slideLayouts/slideLayout105.xml"/></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105.xml"/></Relationships>
</file>

<file path=ppt/slides/_rels/slide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1.xml"/><Relationship Id="rId1" Type="http://schemas.openxmlformats.org/officeDocument/2006/relationships/slideLayout" Target="../slideLayouts/slideLayout10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5.xml"/></Relationships>
</file>

<file path=ppt/slides/_rels/slide4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114.png"/></Relationships>
</file>

<file path=ppt/slides/_rels/slide5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26.xml"/><Relationship Id="rId1" Type="http://schemas.openxmlformats.org/officeDocument/2006/relationships/slideLayout" Target="../slideLayouts/slideLayout26.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6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0.xml"/><Relationship Id="rId1" Type="http://schemas.openxmlformats.org/officeDocument/2006/relationships/slideLayout" Target="../slideLayouts/slideLayout32.xml"/><Relationship Id="rId6" Type="http://schemas.openxmlformats.org/officeDocument/2006/relationships/image" Target="../media/image128.png"/><Relationship Id="rId5" Type="http://schemas.openxmlformats.org/officeDocument/2006/relationships/image" Target="../media/image127.pn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1.xml"/><Relationship Id="rId1" Type="http://schemas.openxmlformats.org/officeDocument/2006/relationships/slideLayout" Target="../slideLayouts/slideLayout32.xml"/><Relationship Id="rId5" Type="http://schemas.openxmlformats.org/officeDocument/2006/relationships/image" Target="../media/image131.png"/><Relationship Id="rId4" Type="http://schemas.openxmlformats.org/officeDocument/2006/relationships/image" Target="../media/image1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76.xml"/><Relationship Id="rId4" Type="http://schemas.openxmlformats.org/officeDocument/2006/relationships/image" Target="../media/image22.png"/></Relationships>
</file>

<file path=ppt/slides/_rels/slide7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jpeg"/><Relationship Id="rId2" Type="http://schemas.openxmlformats.org/officeDocument/2006/relationships/notesSlide" Target="../notesSlides/notesSlide33.xml"/><Relationship Id="rId1" Type="http://schemas.openxmlformats.org/officeDocument/2006/relationships/slideLayout" Target="../slideLayouts/slideLayout74.xml"/><Relationship Id="rId6" Type="http://schemas.openxmlformats.org/officeDocument/2006/relationships/image" Target="../media/image135.jpg"/><Relationship Id="rId5" Type="http://schemas.openxmlformats.org/officeDocument/2006/relationships/image" Target="../media/image134.jpeg"/><Relationship Id="rId4" Type="http://schemas.openxmlformats.org/officeDocument/2006/relationships/image" Target="../media/image13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0.xml"/></Relationships>
</file>

<file path=ppt/slides/_rels/slide7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5.xml"/><Relationship Id="rId1" Type="http://schemas.openxmlformats.org/officeDocument/2006/relationships/slideLayout" Target="../slideLayouts/slideLayout90.xml"/><Relationship Id="rId5" Type="http://schemas.openxmlformats.org/officeDocument/2006/relationships/image" Target="../media/image140.png"/><Relationship Id="rId4" Type="http://schemas.openxmlformats.org/officeDocument/2006/relationships/image" Target="../media/image139.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0.xml"/></Relationships>
</file>

<file path=ppt/slides/_rels/slide7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37.xml"/><Relationship Id="rId1" Type="http://schemas.openxmlformats.org/officeDocument/2006/relationships/slideLayout" Target="../slideLayouts/slideLayout90.xml"/></Relationships>
</file>

<file path=ppt/slides/_rels/slide7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eg"/><Relationship Id="rId1" Type="http://schemas.openxmlformats.org/officeDocument/2006/relationships/slideLayout" Target="../slideLayouts/slideLayout12.xml"/><Relationship Id="rId6" Type="http://schemas.openxmlformats.org/officeDocument/2006/relationships/image" Target="../media/image145.jpeg"/><Relationship Id="rId5"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4" Type="http://schemas.openxmlformats.org/officeDocument/2006/relationships/image" Target="../media/image144.png"/></Relationships>
</file>

<file path=ppt/slides/_rels/slide7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4" Type="http://schemas.openxmlformats.org/officeDocument/2006/relationships/image" Target="../media/image146.png"/></Relationships>
</file>

<file path=ppt/slides/_rels/slide7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5" Type="http://schemas.openxmlformats.org/officeDocument/2006/relationships/image" Target="../media/image147.png"/><Relationship Id="rId4" Type="http://schemas.openxmlformats.org/officeDocument/2006/relationships/image" Target="../media/image146.png"/></Relationships>
</file>

<file path=ppt/slides/_rels/slide7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5" Type="http://schemas.openxmlformats.org/officeDocument/2006/relationships/image" Target="../media/image149.emf"/><Relationship Id="rId4" Type="http://schemas.openxmlformats.org/officeDocument/2006/relationships/image" Target="../media/image148.emf"/></Relationships>
</file>

<file path=ppt/slides/_rels/slide7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4" Type="http://schemas.openxmlformats.org/officeDocument/2006/relationships/image" Target="../media/image150.png"/></Relationships>
</file>

<file path=ppt/slides/_rels/slide80.xml.rels><?xml version="1.0" encoding="UTF-8" standalone="yes"?>
<Relationships xmlns="http://schemas.openxmlformats.org/package/2006/relationships"><Relationship Id="rId3" Type="http://schemas.openxmlformats.org/officeDocument/2006/relationships/image" Target="../media/image145.jpeg"/><Relationship Id="rId7" Type="http://schemas.openxmlformats.org/officeDocument/2006/relationships/image" Target="../media/image154.pn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8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5" Type="http://schemas.openxmlformats.org/officeDocument/2006/relationships/image" Target="../media/image156.emf"/><Relationship Id="rId4" Type="http://schemas.openxmlformats.org/officeDocument/2006/relationships/image" Target="../media/image155.emf"/></Relationships>
</file>

<file path=ppt/slides/_rels/slide8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6" Type="http://schemas.openxmlformats.org/officeDocument/2006/relationships/image" Target="../media/image159.emf"/><Relationship Id="rId5" Type="http://schemas.openxmlformats.org/officeDocument/2006/relationships/image" Target="../media/image158.png"/><Relationship Id="rId4" Type="http://schemas.openxmlformats.org/officeDocument/2006/relationships/image" Target="../media/image157.png"/></Relationships>
</file>

<file path=ppt/slides/_rels/slide8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6.xml"/><Relationship Id="rId5" Type="http://schemas.openxmlformats.org/officeDocument/2006/relationships/image" Target="../media/image161.emf"/><Relationship Id="rId4" Type="http://schemas.openxmlformats.org/officeDocument/2006/relationships/image" Target="../media/image160.emf"/></Relationships>
</file>

<file path=ppt/slides/_rels/slide8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4" Type="http://schemas.openxmlformats.org/officeDocument/2006/relationships/image" Target="../media/image162.png"/></Relationships>
</file>

<file path=ppt/slides/_rels/slide8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4" Type="http://schemas.openxmlformats.org/officeDocument/2006/relationships/image" Target="../media/image163.png"/></Relationships>
</file>

<file path=ppt/slides/_rels/slide8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4" Type="http://schemas.openxmlformats.org/officeDocument/2006/relationships/image" Target="../media/image164.png"/></Relationships>
</file>

<file path=ppt/slides/_rels/slide8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https://www.google.nl/url?sa=i&amp;rct=j&amp;q=&amp;esrc=s&amp;source=images&amp;cd=&amp;ved=2ahUKEwjQpcKww67dAhUGJ1AKHdnQCOIQjRx6BAgBEAU&amp;url=http://www.apactrial.nl/nieuws/apac-trial-van-start-in-gelre-apeldoorn-noordwest-ziekenhuisgroep-alkmaar-en-olvg-oostwest-2/&amp;psig=AOvVaw2dGAv08voG9TBiOn5xLmo1&amp;ust=1536603251402244" TargetMode="External"/><Relationship Id="rId1" Type="http://schemas.openxmlformats.org/officeDocument/2006/relationships/slideLayout" Target="../slideLayouts/slideLayout13.xml"/><Relationship Id="rId5" Type="http://schemas.openxmlformats.org/officeDocument/2006/relationships/image" Target="../media/image166.png"/><Relationship Id="rId4" Type="http://schemas.openxmlformats.org/officeDocument/2006/relationships/image" Target="../media/image165.png"/></Relationships>
</file>

<file path=ppt/slides/_rels/slide8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8.xml"/><Relationship Id="rId1" Type="http://schemas.openxmlformats.org/officeDocument/2006/relationships/slideLayout" Target="../slideLayouts/slideLayout76.xml"/><Relationship Id="rId4" Type="http://schemas.openxmlformats.org/officeDocument/2006/relationships/image" Target="../media/image22.png"/></Relationships>
</file>

<file path=ppt/slides/_rels/slide91.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39.xml"/><Relationship Id="rId1" Type="http://schemas.openxmlformats.org/officeDocument/2006/relationships/slideLayout" Target="../slideLayouts/slideLayout90.xml"/><Relationship Id="rId4" Type="http://schemas.openxmlformats.org/officeDocument/2006/relationships/image" Target="../media/image168.jpeg"/></Relationships>
</file>

<file path=ppt/slides/_rels/slide92.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93.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image" Target="../media/image170.png"/><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2.png"/><Relationship Id="rId1" Type="http://schemas.openxmlformats.org/officeDocument/2006/relationships/slideLayout" Target="../slideLayouts/slideLayout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5.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diagramLayout" Target="../diagrams/layout2.xml"/><Relationship Id="rId7" Type="http://schemas.openxmlformats.org/officeDocument/2006/relationships/image" Target="../media/image174.jpeg"/><Relationship Id="rId2" Type="http://schemas.openxmlformats.org/officeDocument/2006/relationships/diagramData" Target="../diagrams/data2.xml"/><Relationship Id="rId1" Type="http://schemas.openxmlformats.org/officeDocument/2006/relationships/slideLayout" Target="../slideLayouts/slideLayout4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76.jpg"/><Relationship Id="rId1" Type="http://schemas.openxmlformats.org/officeDocument/2006/relationships/slideLayout" Target="../slideLayouts/slideLayout4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7.xml.rels><?xml version="1.0" encoding="UTF-8" standalone="yes"?>
<Relationships xmlns="http://schemas.openxmlformats.org/package/2006/relationships"><Relationship Id="rId8" Type="http://schemas.openxmlformats.org/officeDocument/2006/relationships/image" Target="../media/image178.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77.png"/><Relationship Id="rId1" Type="http://schemas.openxmlformats.org/officeDocument/2006/relationships/slideLayout" Target="../slideLayouts/slideLayout4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79.png"/></Relationships>
</file>

<file path=ppt/slides/_rels/slide98.xml.rels><?xml version="1.0" encoding="UTF-8" standalone="yes"?>
<Relationships xmlns="http://schemas.openxmlformats.org/package/2006/relationships"><Relationship Id="rId8" Type="http://schemas.openxmlformats.org/officeDocument/2006/relationships/image" Target="../media/image181.jpeg"/><Relationship Id="rId3" Type="http://schemas.openxmlformats.org/officeDocument/2006/relationships/diagramLayout" Target="../diagrams/layout5.xml"/><Relationship Id="rId7" Type="http://schemas.openxmlformats.org/officeDocument/2006/relationships/image" Target="../media/image180.jpeg"/><Relationship Id="rId2" Type="http://schemas.openxmlformats.org/officeDocument/2006/relationships/diagramData" Target="../diagrams/data5.xml"/><Relationship Id="rId1" Type="http://schemas.openxmlformats.org/officeDocument/2006/relationships/slideLayout" Target="../slideLayouts/slideLayout42.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183.jpeg"/><Relationship Id="rId4" Type="http://schemas.openxmlformats.org/officeDocument/2006/relationships/diagramQuickStyle" Target="../diagrams/quickStyle5.xml"/><Relationship Id="rId9" Type="http://schemas.openxmlformats.org/officeDocument/2006/relationships/image" Target="../media/image182.jpeg"/></Relationships>
</file>

<file path=ppt/slides/_rels/slide99.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42.xml"/></Relationships>
</file>

<file path=ppt/slides/_rels/slide101.xml.rels><?xml version="1.0" encoding="UTF-8" standalone="yes"?>
<Relationships xmlns="http://schemas.openxmlformats.org/package/2006/relationships"><Relationship Id="rId3" Type="http://schemas.openxmlformats.org/officeDocument/2006/relationships/hyperlink" Target="https://handicap.nl/wp-content/uploads/2021/06/21.072-HNL-Whitepaper-uitstapjes-2021_v2.pdf?utm_source=pardot&amp;utm_medium=email&amp;utm_content=toegankelijke-uitjes&amp;utm_campaign=nieuwsbrief" TargetMode="External"/><Relationship Id="rId2" Type="http://schemas.openxmlformats.org/officeDocument/2006/relationships/hyperlink" Target="https://atlasvanzorgvakantie.nl/op-vakantie-met-een-handicap-11-tips-en-adviezen/" TargetMode="External"/><Relationship Id="rId1" Type="http://schemas.openxmlformats.org/officeDocument/2006/relationships/slideLayout" Target="../slideLayouts/slideLayout40.xml"/><Relationship Id="rId5" Type="http://schemas.openxmlformats.org/officeDocument/2006/relationships/image" Target="../media/image183.jpeg"/><Relationship Id="rId4" Type="http://schemas.openxmlformats.org/officeDocument/2006/relationships/hyperlink" Target="https://www.wandel.nl/routes/rolstoelvriendelijke-routes/"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2"/>
          <a:stretch>
            <a:fillRect/>
          </a:stretch>
        </p:blipFill>
        <p:spPr>
          <a:xfrm>
            <a:off x="2405062" y="628650"/>
            <a:ext cx="7381875" cy="5600700"/>
          </a:xfrm>
          <a:prstGeom prst="rect">
            <a:avLst/>
          </a:prstGeom>
        </p:spPr>
      </p:pic>
    </p:spTree>
    <p:extLst>
      <p:ext uri="{BB962C8B-B14F-4D97-AF65-F5344CB8AC3E}">
        <p14:creationId xmlns:p14="http://schemas.microsoft.com/office/powerpoint/2010/main" val="1271430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6737210-8B14-4D69-9B27-737888D6AA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22958" y="874057"/>
            <a:ext cx="10746084" cy="3542907"/>
          </a:xfrm>
          <a:prstGeom prst="rect">
            <a:avLst/>
          </a:prstGeom>
        </p:spPr>
      </p:pic>
      <p:sp>
        <p:nvSpPr>
          <p:cNvPr id="2" name="Tekstvak 1">
            <a:extLst>
              <a:ext uri="{FF2B5EF4-FFF2-40B4-BE49-F238E27FC236}">
                <a16:creationId xmlns:a16="http://schemas.microsoft.com/office/drawing/2014/main" id="{B6B0D753-B1FC-60FB-E0BC-66205479E1FC}"/>
              </a:ext>
            </a:extLst>
          </p:cNvPr>
          <p:cNvSpPr txBox="1"/>
          <p:nvPr/>
        </p:nvSpPr>
        <p:spPr>
          <a:xfrm>
            <a:off x="2711669" y="5614611"/>
            <a:ext cx="8662782" cy="461665"/>
          </a:xfrm>
          <a:prstGeom prst="rect">
            <a:avLst/>
          </a:prstGeom>
          <a:noFill/>
        </p:spPr>
        <p:txBody>
          <a:bodyPr wrap="square" rtlCol="0">
            <a:spAutoFit/>
          </a:bodyPr>
          <a:lstStyle/>
          <a:p>
            <a:r>
              <a:rPr kumimoji="0" lang="nl-NL" sz="2400" b="1" i="0" u="none" strike="noStrike" kern="1200" cap="none" spc="0" normalizeH="0" baseline="0" noProof="0" dirty="0">
                <a:ln>
                  <a:noFill/>
                </a:ln>
                <a:solidFill>
                  <a:srgbClr val="0070C0"/>
                </a:solidFill>
                <a:effectLst/>
                <a:uLnTx/>
                <a:uFillTx/>
                <a:latin typeface="Calibri" panose="020F0502020204030204"/>
                <a:ea typeface="+mn-ea"/>
                <a:cs typeface="+mn-cs"/>
              </a:rPr>
              <a:t>Symposium Longfibrose St. Antonius Leidsche Rijn 12 oktober 2023</a:t>
            </a:r>
            <a:endParaRPr lang="nl-NL"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22656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urtain Opening Sequence [TubeRipper.com]">
            <a:hlinkClick r:id="" action="ppaction://media"/>
            <a:extLst>
              <a:ext uri="{FF2B5EF4-FFF2-40B4-BE49-F238E27FC236}">
                <a16:creationId xmlns:a16="http://schemas.microsoft.com/office/drawing/2014/main" id="{9D347A0E-31C1-C46F-CB8A-BA193A75B9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28788" y="1320800"/>
            <a:ext cx="8734425" cy="4216400"/>
          </a:xfrm>
          <a:prstGeom prst="rect">
            <a:avLst/>
          </a:prstGeom>
        </p:spPr>
      </p:pic>
    </p:spTree>
    <p:extLst>
      <p:ext uri="{BB962C8B-B14F-4D97-AF65-F5344CB8AC3E}">
        <p14:creationId xmlns:p14="http://schemas.microsoft.com/office/powerpoint/2010/main" val="246439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6737210-8B14-4D69-9B27-737888D6AA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8786" y="443133"/>
            <a:ext cx="10746084" cy="3542907"/>
          </a:xfrm>
          <a:prstGeom prst="rect">
            <a:avLst/>
          </a:prstGeom>
        </p:spPr>
      </p:pic>
      <p:sp>
        <p:nvSpPr>
          <p:cNvPr id="8" name="Tekstvak 7">
            <a:extLst>
              <a:ext uri="{FF2B5EF4-FFF2-40B4-BE49-F238E27FC236}">
                <a16:creationId xmlns:a16="http://schemas.microsoft.com/office/drawing/2014/main" id="{D76EC980-F930-492D-978E-8486B04E780F}"/>
              </a:ext>
            </a:extLst>
          </p:cNvPr>
          <p:cNvSpPr txBox="1"/>
          <p:nvPr/>
        </p:nvSpPr>
        <p:spPr>
          <a:xfrm>
            <a:off x="2543502" y="4369644"/>
            <a:ext cx="9001367" cy="1569660"/>
          </a:xfrm>
          <a:prstGeom prst="rect">
            <a:avLst/>
          </a:prstGeom>
          <a:noFill/>
        </p:spPr>
        <p:txBody>
          <a:bodyPr wrap="square" rtlCol="0">
            <a:spAutoFit/>
          </a:bodyPr>
          <a:lstStyle/>
          <a:p>
            <a:pPr marL="457200" marR="0" lvl="1" indent="0" defTabSz="914400" rtl="0" eaLnBrk="1" fontAlgn="auto" latinLnBrk="0" hangingPunct="1">
              <a:lnSpc>
                <a:spcPct val="100000"/>
              </a:lnSpc>
              <a:spcBef>
                <a:spcPts val="0"/>
              </a:spcBef>
              <a:spcAft>
                <a:spcPts val="0"/>
              </a:spcAft>
              <a:buClrTx/>
              <a:buSzTx/>
              <a:buFontTx/>
              <a:buNone/>
              <a:tabLst/>
              <a:defRPr/>
            </a:pPr>
            <a:r>
              <a:rPr kumimoji="0" lang="nl-NL" sz="3200" i="0" u="none" strike="noStrike" kern="1200" cap="none" spc="0" normalizeH="0" baseline="0" noProof="0" dirty="0">
                <a:ln>
                  <a:noFill/>
                </a:ln>
                <a:solidFill>
                  <a:srgbClr val="0070C0"/>
                </a:solidFill>
                <a:effectLst/>
                <a:uLnTx/>
                <a:uFillTx/>
                <a:latin typeface="Calibri" panose="020F0502020204030204"/>
                <a:ea typeface="+mn-ea"/>
                <a:cs typeface="+mn-cs"/>
              </a:rPr>
              <a:t>Alexander Bongers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3200" i="0" u="none" strike="noStrike" kern="1200" cap="none" spc="0" normalizeH="0" baseline="0" noProof="0" dirty="0">
                <a:ln>
                  <a:noFill/>
                </a:ln>
                <a:solidFill>
                  <a:srgbClr val="0070C0"/>
                </a:solidFill>
                <a:effectLst/>
                <a:uLnTx/>
                <a:uFillTx/>
                <a:latin typeface="Calibri" panose="020F0502020204030204"/>
                <a:ea typeface="+mn-ea"/>
                <a:cs typeface="+mn-cs"/>
              </a:rPr>
              <a:t>	Longfibrose patiënt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3200" i="0" u="none" strike="noStrike" kern="1200" cap="none" spc="0" normalizeH="0" baseline="0" noProof="0" dirty="0">
                <a:ln>
                  <a:noFill/>
                </a:ln>
                <a:solidFill>
                  <a:srgbClr val="0070C0"/>
                </a:solidFill>
                <a:effectLst/>
                <a:uLnTx/>
                <a:uFillTx/>
                <a:latin typeface="Calibri" panose="020F0502020204030204"/>
                <a:ea typeface="+mn-ea"/>
                <a:cs typeface="+mn-cs"/>
              </a:rPr>
              <a:t>     Bestuurslid Longfibrose Patiëntenvereniging</a:t>
            </a:r>
          </a:p>
        </p:txBody>
      </p:sp>
    </p:spTree>
    <p:extLst>
      <p:ext uri="{BB962C8B-B14F-4D97-AF65-F5344CB8AC3E}">
        <p14:creationId xmlns:p14="http://schemas.microsoft.com/office/powerpoint/2010/main" val="2078794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6737210-8B14-4D69-9B27-737888D6AA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62538" y="345885"/>
            <a:ext cx="5650861" cy="1861287"/>
          </a:xfrm>
          <a:prstGeom prst="rect">
            <a:avLst/>
          </a:prstGeom>
        </p:spPr>
      </p:pic>
      <p:sp>
        <p:nvSpPr>
          <p:cNvPr id="8" name="Tekstvak 7">
            <a:extLst>
              <a:ext uri="{FF2B5EF4-FFF2-40B4-BE49-F238E27FC236}">
                <a16:creationId xmlns:a16="http://schemas.microsoft.com/office/drawing/2014/main" id="{D76EC980-F930-492D-978E-8486B04E780F}"/>
              </a:ext>
            </a:extLst>
          </p:cNvPr>
          <p:cNvSpPr txBox="1"/>
          <p:nvPr/>
        </p:nvSpPr>
        <p:spPr>
          <a:xfrm>
            <a:off x="976474" y="3429000"/>
            <a:ext cx="9680091" cy="2616101"/>
          </a:xfrm>
          <a:prstGeom prst="rect">
            <a:avLst/>
          </a:prstGeom>
          <a:noFill/>
        </p:spPr>
        <p:txBody>
          <a:bodyPr wrap="square" lIns="91440" tIns="45720" rIns="91440" bIns="45720" rtlCol="0" anchor="t">
            <a:spAutoFit/>
          </a:bodyPr>
          <a:lstStyle/>
          <a:p>
            <a:r>
              <a:rPr lang="nl-NL" sz="4000" b="1" dirty="0">
                <a:solidFill>
                  <a:srgbClr val="EB701D"/>
                </a:solidFill>
                <a:latin typeface="Abadi"/>
              </a:rPr>
              <a:t>In Nederland</a:t>
            </a:r>
            <a:endParaRPr lang="nl-NL" sz="4000" dirty="0">
              <a:latin typeface="Abadi"/>
            </a:endParaRPr>
          </a:p>
          <a:p>
            <a:pPr marL="457200" indent="-457200">
              <a:buFont typeface="Arial"/>
              <a:buChar char="•"/>
            </a:pPr>
            <a:endParaRPr lang="nl-NL" sz="2800" b="1" dirty="0">
              <a:latin typeface="Abadi"/>
            </a:endParaRPr>
          </a:p>
          <a:p>
            <a:pPr marL="457200" indent="-457200">
              <a:buFont typeface="Arial"/>
              <a:buChar char="•"/>
            </a:pPr>
            <a:r>
              <a:rPr lang="nl-NL" sz="3200" dirty="0">
                <a:solidFill>
                  <a:srgbClr val="0070C0"/>
                </a:solidFill>
                <a:latin typeface="Abadi"/>
              </a:rPr>
              <a:t>3.500 	      	Patiënten met Longfibrose</a:t>
            </a:r>
          </a:p>
          <a:p>
            <a:pPr marL="457200" indent="-457200">
              <a:buFont typeface="Arial"/>
              <a:buChar char="•"/>
            </a:pPr>
            <a:r>
              <a:rPr lang="nl-NL" sz="3200" dirty="0">
                <a:solidFill>
                  <a:srgbClr val="0070C0"/>
                </a:solidFill>
                <a:latin typeface="Abadi"/>
              </a:rPr>
              <a:t>600.000    	Patiënten met  COPD</a:t>
            </a:r>
          </a:p>
          <a:p>
            <a:pPr marL="457200" indent="-457200">
              <a:buFont typeface="Arial"/>
              <a:buChar char="•"/>
            </a:pPr>
            <a:r>
              <a:rPr lang="nl-NL" sz="3200" dirty="0">
                <a:solidFill>
                  <a:srgbClr val="0070C0"/>
                </a:solidFill>
                <a:latin typeface="Abadi"/>
              </a:rPr>
              <a:t>1.200000   	Patiënten </a:t>
            </a:r>
            <a:r>
              <a:rPr lang="nl-NL" sz="3200">
                <a:solidFill>
                  <a:srgbClr val="0070C0"/>
                </a:solidFill>
                <a:latin typeface="Abadi"/>
              </a:rPr>
              <a:t>met Diabetes </a:t>
            </a:r>
            <a:r>
              <a:rPr lang="nl-NL" sz="3200" dirty="0">
                <a:solidFill>
                  <a:srgbClr val="0070C0"/>
                </a:solidFill>
                <a:latin typeface="Abadi"/>
              </a:rPr>
              <a:t>mellitus </a:t>
            </a:r>
          </a:p>
        </p:txBody>
      </p:sp>
    </p:spTree>
    <p:extLst>
      <p:ext uri="{BB962C8B-B14F-4D97-AF65-F5344CB8AC3E}">
        <p14:creationId xmlns:p14="http://schemas.microsoft.com/office/powerpoint/2010/main" val="798700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CED2A25-B384-CF28-202E-C6D1DFF2E0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2234" y="471572"/>
            <a:ext cx="4733858" cy="1563540"/>
          </a:xfrm>
          <a:prstGeom prst="rect">
            <a:avLst/>
          </a:prstGeom>
        </p:spPr>
      </p:pic>
      <p:sp>
        <p:nvSpPr>
          <p:cNvPr id="9" name="Tekstvak 8">
            <a:extLst>
              <a:ext uri="{FF2B5EF4-FFF2-40B4-BE49-F238E27FC236}">
                <a16:creationId xmlns:a16="http://schemas.microsoft.com/office/drawing/2014/main" id="{8AC556F9-DFCC-7B6E-6063-0998ABB01A98}"/>
              </a:ext>
            </a:extLst>
          </p:cNvPr>
          <p:cNvSpPr txBox="1"/>
          <p:nvPr/>
        </p:nvSpPr>
        <p:spPr>
          <a:xfrm>
            <a:off x="975015" y="2313842"/>
            <a:ext cx="10241969" cy="3970318"/>
          </a:xfrm>
          <a:prstGeom prst="rect">
            <a:avLst/>
          </a:prstGeom>
          <a:noFill/>
        </p:spPr>
        <p:txBody>
          <a:bodyPr wrap="square" lIns="91440" tIns="45720" rIns="91440" bIns="45720" rtlCol="0" anchor="t">
            <a:spAutoFit/>
          </a:bodyPr>
          <a:lstStyle/>
          <a:p>
            <a:r>
              <a:rPr lang="nl-NL" sz="4000" b="1" dirty="0">
                <a:solidFill>
                  <a:srgbClr val="EB701D"/>
                </a:solidFill>
                <a:latin typeface="Abadi"/>
              </a:rPr>
              <a:t>Informatie &amp; Contacten</a:t>
            </a:r>
            <a:endParaRPr lang="nl-NL" sz="4000" dirty="0">
              <a:latin typeface="Calibri" panose="020F0502020204030204"/>
              <a:cs typeface="Calibri" panose="020F0502020204030204"/>
            </a:endParaRPr>
          </a:p>
          <a:p>
            <a:pPr marL="342900" indent="-342900">
              <a:buFont typeface="Arial"/>
              <a:buChar char="•"/>
            </a:pPr>
            <a:endParaRPr lang="nl-NL" sz="2000" b="1" dirty="0">
              <a:latin typeface="Abadi"/>
            </a:endParaRPr>
          </a:p>
          <a:p>
            <a:pPr marL="342900" indent="-342900">
              <a:buFont typeface="Arial"/>
              <a:buChar char="•"/>
            </a:pPr>
            <a:r>
              <a:rPr lang="nl-NL" sz="3200" dirty="0">
                <a:solidFill>
                  <a:srgbClr val="0070C0"/>
                </a:solidFill>
                <a:latin typeface="Abadi"/>
              </a:rPr>
              <a:t>Website				- </a:t>
            </a:r>
            <a:r>
              <a:rPr lang="nl-NL" sz="3200" dirty="0">
                <a:solidFill>
                  <a:srgbClr val="EB701D"/>
                </a:solidFill>
                <a:latin typeface="Abadi"/>
              </a:rPr>
              <a:t>www.longfibrose.nl</a:t>
            </a:r>
            <a:r>
              <a:rPr lang="nl-NL" sz="3200" dirty="0">
                <a:solidFill>
                  <a:srgbClr val="0070C0"/>
                </a:solidFill>
                <a:latin typeface="Abadi"/>
              </a:rPr>
              <a:t> </a:t>
            </a:r>
            <a:endParaRPr lang="nl-NL" sz="3200" dirty="0">
              <a:solidFill>
                <a:srgbClr val="0070C0"/>
              </a:solidFill>
              <a:ea typeface="Calibri"/>
              <a:cs typeface="Calibri"/>
            </a:endParaRPr>
          </a:p>
          <a:p>
            <a:pPr marL="342900" indent="-342900">
              <a:buFont typeface="Arial"/>
              <a:buChar char="•"/>
            </a:pPr>
            <a:r>
              <a:rPr lang="nl-NL" sz="3200" dirty="0">
                <a:solidFill>
                  <a:srgbClr val="0070C0"/>
                </a:solidFill>
                <a:latin typeface="Abadi"/>
              </a:rPr>
              <a:t>Landelijke </a:t>
            </a:r>
            <a:r>
              <a:rPr lang="nl-NL" sz="3200" dirty="0" err="1">
                <a:solidFill>
                  <a:srgbClr val="0070C0"/>
                </a:solidFill>
                <a:latin typeface="Abadi"/>
              </a:rPr>
              <a:t>Ledendag</a:t>
            </a:r>
            <a:r>
              <a:rPr lang="nl-NL" sz="3200" dirty="0">
                <a:solidFill>
                  <a:srgbClr val="0070C0"/>
                </a:solidFill>
                <a:latin typeface="Abadi"/>
              </a:rPr>
              <a:t>	- 1-2x per jaar</a:t>
            </a:r>
          </a:p>
          <a:p>
            <a:pPr marL="342900" indent="-342900">
              <a:buFont typeface="Arial"/>
              <a:buChar char="•"/>
            </a:pPr>
            <a:r>
              <a:rPr lang="nl-NL" sz="3200" dirty="0">
                <a:solidFill>
                  <a:srgbClr val="0070C0"/>
                </a:solidFill>
                <a:latin typeface="Abadi"/>
              </a:rPr>
              <a:t>Informatieblad		- 2x per jaar</a:t>
            </a:r>
          </a:p>
          <a:p>
            <a:pPr marL="342900" indent="-342900">
              <a:buFont typeface="Arial"/>
              <a:buChar char="•"/>
            </a:pPr>
            <a:r>
              <a:rPr lang="nl-NL" sz="3200" dirty="0">
                <a:solidFill>
                  <a:srgbClr val="0070C0"/>
                </a:solidFill>
                <a:latin typeface="Abadi"/>
              </a:rPr>
              <a:t>Digitale nieuwsbrief 	- elke maand</a:t>
            </a:r>
          </a:p>
          <a:p>
            <a:pPr marL="342900" indent="-342900">
              <a:buFont typeface="Arial"/>
              <a:buChar char="•"/>
            </a:pPr>
            <a:r>
              <a:rPr lang="nl-NL" sz="3200" dirty="0">
                <a:solidFill>
                  <a:srgbClr val="0070C0"/>
                </a:solidFill>
                <a:latin typeface="Abadi"/>
              </a:rPr>
              <a:t>Online bijeenkomsten</a:t>
            </a:r>
          </a:p>
          <a:p>
            <a:pPr marL="342900" indent="-342900">
              <a:buFont typeface="Arial"/>
              <a:buChar char="•"/>
            </a:pPr>
            <a:r>
              <a:rPr lang="nl-NL" sz="3200" dirty="0">
                <a:solidFill>
                  <a:srgbClr val="0070C0"/>
                </a:solidFill>
                <a:latin typeface="Abadi"/>
              </a:rPr>
              <a:t>Via telefoon, mail, </a:t>
            </a:r>
            <a:r>
              <a:rPr lang="nl-NL" sz="3200" dirty="0" err="1">
                <a:solidFill>
                  <a:srgbClr val="0070C0"/>
                </a:solidFill>
                <a:latin typeface="Abadi"/>
              </a:rPr>
              <a:t>social</a:t>
            </a:r>
            <a:r>
              <a:rPr lang="nl-NL" sz="3200" dirty="0">
                <a:solidFill>
                  <a:srgbClr val="0070C0"/>
                </a:solidFill>
                <a:latin typeface="Abadi"/>
              </a:rPr>
              <a:t> media</a:t>
            </a:r>
            <a:endParaRPr lang="nl-NL" sz="3200" dirty="0">
              <a:latin typeface="Abadi" panose="020B0604020104020204" pitchFamily="34" charset="0"/>
            </a:endParaRPr>
          </a:p>
        </p:txBody>
      </p:sp>
    </p:spTree>
    <p:extLst>
      <p:ext uri="{BB962C8B-B14F-4D97-AF65-F5344CB8AC3E}">
        <p14:creationId xmlns:p14="http://schemas.microsoft.com/office/powerpoint/2010/main" val="1745202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CED2A25-B384-CF28-202E-C6D1DFF2E0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16880" y="471573"/>
            <a:ext cx="6059212" cy="1999124"/>
          </a:xfrm>
          <a:prstGeom prst="rect">
            <a:avLst/>
          </a:prstGeom>
        </p:spPr>
      </p:pic>
      <p:sp>
        <p:nvSpPr>
          <p:cNvPr id="9" name="Tekstvak 8">
            <a:extLst>
              <a:ext uri="{FF2B5EF4-FFF2-40B4-BE49-F238E27FC236}">
                <a16:creationId xmlns:a16="http://schemas.microsoft.com/office/drawing/2014/main" id="{8AC556F9-DFCC-7B6E-6063-0998ABB01A98}"/>
              </a:ext>
            </a:extLst>
          </p:cNvPr>
          <p:cNvSpPr txBox="1"/>
          <p:nvPr/>
        </p:nvSpPr>
        <p:spPr>
          <a:xfrm>
            <a:off x="745214" y="3429000"/>
            <a:ext cx="10041849" cy="2308324"/>
          </a:xfrm>
          <a:prstGeom prst="rect">
            <a:avLst/>
          </a:prstGeom>
          <a:noFill/>
        </p:spPr>
        <p:txBody>
          <a:bodyPr wrap="square" lIns="91440" tIns="45720" rIns="91440" bIns="45720" rtlCol="0" anchor="t">
            <a:spAutoFit/>
          </a:bodyPr>
          <a:lstStyle/>
          <a:p>
            <a:r>
              <a:rPr lang="nl-NL" sz="4000" b="1" dirty="0">
                <a:solidFill>
                  <a:srgbClr val="EB701D"/>
                </a:solidFill>
                <a:latin typeface="Abadi"/>
              </a:rPr>
              <a:t>Onderzoek</a:t>
            </a:r>
            <a:endParaRPr lang="nl-NL" sz="4000" dirty="0">
              <a:latin typeface="Calibri" panose="020F0502020204030204"/>
              <a:cs typeface="Calibri" panose="020F0502020204030204"/>
            </a:endParaRPr>
          </a:p>
          <a:p>
            <a:pPr marL="342900" indent="-342900">
              <a:buFont typeface="Arial"/>
              <a:buChar char="•"/>
            </a:pPr>
            <a:endParaRPr lang="nl-NL" sz="2000" b="1" dirty="0">
              <a:ea typeface="+mn-lt"/>
              <a:cs typeface="+mn-lt"/>
            </a:endParaRPr>
          </a:p>
          <a:p>
            <a:pPr marL="342900" indent="-342900">
              <a:buFont typeface="Arial"/>
              <a:buChar char="•"/>
            </a:pPr>
            <a:r>
              <a:rPr lang="nl-NL" sz="3200" dirty="0">
                <a:solidFill>
                  <a:srgbClr val="0070C0"/>
                </a:solidFill>
                <a:latin typeface="Abadi"/>
                <a:ea typeface="+mn-lt"/>
                <a:cs typeface="+mn-lt"/>
              </a:rPr>
              <a:t>Lopende en komende onderzoeken rond longfibrose </a:t>
            </a:r>
            <a:endParaRPr lang="nl-NL" sz="3200" dirty="0">
              <a:solidFill>
                <a:srgbClr val="0070C0"/>
              </a:solidFill>
              <a:latin typeface="Abadi"/>
              <a:cs typeface="Calibri"/>
            </a:endParaRPr>
          </a:p>
          <a:p>
            <a:pPr marL="342900" indent="-342900">
              <a:buFont typeface="Arial"/>
              <a:buChar char="•"/>
            </a:pPr>
            <a:r>
              <a:rPr lang="nl-NL" sz="3200" dirty="0">
                <a:solidFill>
                  <a:srgbClr val="0070C0"/>
                </a:solidFill>
                <a:latin typeface="Abadi"/>
                <a:cs typeface="Calibri"/>
              </a:rPr>
              <a:t>Financiële steun vanuit Pendersfonds</a:t>
            </a:r>
          </a:p>
          <a:p>
            <a:endParaRPr lang="nl-NL" sz="2000" b="1" dirty="0">
              <a:solidFill>
                <a:srgbClr val="0070C0"/>
              </a:solidFill>
              <a:latin typeface="Abadi" panose="020B0604020104020204" pitchFamily="34" charset="0"/>
            </a:endParaRPr>
          </a:p>
        </p:txBody>
      </p:sp>
    </p:spTree>
    <p:extLst>
      <p:ext uri="{BB962C8B-B14F-4D97-AF65-F5344CB8AC3E}">
        <p14:creationId xmlns:p14="http://schemas.microsoft.com/office/powerpoint/2010/main" val="807135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CED2A25-B384-CF28-202E-C6D1DFF2E0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80993" y="471573"/>
            <a:ext cx="5995098" cy="1977970"/>
          </a:xfrm>
          <a:prstGeom prst="rect">
            <a:avLst/>
          </a:prstGeom>
        </p:spPr>
      </p:pic>
      <p:sp>
        <p:nvSpPr>
          <p:cNvPr id="9" name="Tekstvak 8">
            <a:extLst>
              <a:ext uri="{FF2B5EF4-FFF2-40B4-BE49-F238E27FC236}">
                <a16:creationId xmlns:a16="http://schemas.microsoft.com/office/drawing/2014/main" id="{8AC556F9-DFCC-7B6E-6063-0998ABB01A98}"/>
              </a:ext>
            </a:extLst>
          </p:cNvPr>
          <p:cNvSpPr txBox="1"/>
          <p:nvPr/>
        </p:nvSpPr>
        <p:spPr>
          <a:xfrm>
            <a:off x="841910" y="2785441"/>
            <a:ext cx="10887635" cy="3724096"/>
          </a:xfrm>
          <a:prstGeom prst="rect">
            <a:avLst/>
          </a:prstGeom>
          <a:noFill/>
        </p:spPr>
        <p:txBody>
          <a:bodyPr wrap="square" lIns="91440" tIns="45720" rIns="91440" bIns="45720" rtlCol="0" anchor="t">
            <a:spAutoFit/>
          </a:bodyPr>
          <a:lstStyle/>
          <a:p>
            <a:r>
              <a:rPr lang="nl-NL" sz="4000" b="1" dirty="0">
                <a:solidFill>
                  <a:srgbClr val="EB701D"/>
                </a:solidFill>
                <a:latin typeface="Abadi"/>
              </a:rPr>
              <a:t>Samenwerking</a:t>
            </a:r>
            <a:endParaRPr lang="nl-NL" sz="4000" dirty="0">
              <a:latin typeface="Calibri" panose="020F0502020204030204"/>
              <a:cs typeface="Calibri" panose="020F0502020204030204"/>
            </a:endParaRPr>
          </a:p>
          <a:p>
            <a:pPr marL="342900" indent="-342900">
              <a:buFont typeface="Arial"/>
              <a:buChar char="•"/>
            </a:pPr>
            <a:endParaRPr lang="nl-NL" sz="2000" b="1" dirty="0">
              <a:ea typeface="+mn-lt"/>
              <a:cs typeface="+mn-lt"/>
            </a:endParaRPr>
          </a:p>
          <a:p>
            <a:pPr marL="342900" indent="-342900">
              <a:buFont typeface="Arial"/>
              <a:buChar char="•"/>
            </a:pPr>
            <a:r>
              <a:rPr lang="en-US" sz="2800" dirty="0">
                <a:solidFill>
                  <a:srgbClr val="0070C0"/>
                </a:solidFill>
                <a:latin typeface="Abadi"/>
                <a:ea typeface="+mn-lt"/>
                <a:cs typeface="+mn-lt"/>
              </a:rPr>
              <a:t>Longfonds</a:t>
            </a:r>
          </a:p>
          <a:p>
            <a:pPr marL="342900" indent="-342900">
              <a:buFont typeface="Arial"/>
              <a:buChar char="•"/>
            </a:pPr>
            <a:r>
              <a:rPr lang="en-US" sz="2800" dirty="0">
                <a:solidFill>
                  <a:srgbClr val="0070C0"/>
                </a:solidFill>
                <a:latin typeface="Abadi"/>
                <a:ea typeface="+mn-lt"/>
                <a:cs typeface="+mn-lt"/>
              </a:rPr>
              <a:t>VSOP</a:t>
            </a:r>
          </a:p>
          <a:p>
            <a:pPr marL="342900" indent="-342900">
              <a:buFont typeface="Arial"/>
              <a:buChar char="•"/>
            </a:pPr>
            <a:r>
              <a:rPr lang="en-US" sz="2800" dirty="0">
                <a:solidFill>
                  <a:srgbClr val="0070C0"/>
                </a:solidFill>
                <a:latin typeface="Abadi"/>
                <a:cs typeface="Calibri"/>
              </a:rPr>
              <a:t>The European Lung Foundation</a:t>
            </a:r>
          </a:p>
          <a:p>
            <a:pPr marL="342900" indent="-342900">
              <a:buFont typeface="Arial"/>
              <a:buChar char="•"/>
            </a:pPr>
            <a:r>
              <a:rPr lang="en-US" sz="2400" dirty="0">
                <a:solidFill>
                  <a:srgbClr val="0070C0"/>
                </a:solidFill>
                <a:latin typeface="Abadi"/>
                <a:cs typeface="Calibri"/>
              </a:rPr>
              <a:t>The European </a:t>
            </a:r>
            <a:r>
              <a:rPr lang="en-US" sz="2400" dirty="0" err="1">
                <a:solidFill>
                  <a:srgbClr val="0070C0"/>
                </a:solidFill>
                <a:latin typeface="Abadi"/>
                <a:cs typeface="Calibri"/>
              </a:rPr>
              <a:t>Idiopatic</a:t>
            </a:r>
            <a:r>
              <a:rPr lang="en-US" sz="2400" dirty="0">
                <a:solidFill>
                  <a:srgbClr val="0070C0"/>
                </a:solidFill>
                <a:latin typeface="Abadi"/>
                <a:cs typeface="Calibri"/>
              </a:rPr>
              <a:t> Pulmonary Fibrosis and related Disorders Foundation</a:t>
            </a:r>
          </a:p>
          <a:p>
            <a:endParaRPr lang="nl-NL" sz="2800" dirty="0">
              <a:solidFill>
                <a:srgbClr val="0070C0"/>
              </a:solidFill>
              <a:latin typeface="Abadi"/>
              <a:ea typeface="Calibri"/>
              <a:cs typeface="Calibri"/>
            </a:endParaRPr>
          </a:p>
          <a:p>
            <a:pPr marL="342900" indent="-342900">
              <a:buFont typeface="Arial"/>
              <a:buChar char="•"/>
            </a:pPr>
            <a:endParaRPr lang="nl-NL" sz="2000" b="1" dirty="0">
              <a:solidFill>
                <a:srgbClr val="0070C0"/>
              </a:solidFill>
              <a:latin typeface="Calibri"/>
              <a:ea typeface="Calibri"/>
              <a:cs typeface="Calibri"/>
            </a:endParaRPr>
          </a:p>
          <a:p>
            <a:endParaRPr lang="nl-NL" sz="2000" b="1" dirty="0">
              <a:solidFill>
                <a:srgbClr val="0070C0"/>
              </a:solidFill>
              <a:latin typeface="Abadi" panose="020B0604020104020204" pitchFamily="34" charset="0"/>
            </a:endParaRPr>
          </a:p>
        </p:txBody>
      </p:sp>
    </p:spTree>
    <p:extLst>
      <p:ext uri="{BB962C8B-B14F-4D97-AF65-F5344CB8AC3E}">
        <p14:creationId xmlns:p14="http://schemas.microsoft.com/office/powerpoint/2010/main" val="410054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CED2A25-B384-CF28-202E-C6D1DFF2E0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421820" y="471572"/>
            <a:ext cx="5154271" cy="1700555"/>
          </a:xfrm>
          <a:prstGeom prst="rect">
            <a:avLst/>
          </a:prstGeom>
        </p:spPr>
      </p:pic>
      <p:sp>
        <p:nvSpPr>
          <p:cNvPr id="9" name="Tekstvak 8">
            <a:extLst>
              <a:ext uri="{FF2B5EF4-FFF2-40B4-BE49-F238E27FC236}">
                <a16:creationId xmlns:a16="http://schemas.microsoft.com/office/drawing/2014/main" id="{8AC556F9-DFCC-7B6E-6063-0998ABB01A98}"/>
              </a:ext>
            </a:extLst>
          </p:cNvPr>
          <p:cNvSpPr txBox="1"/>
          <p:nvPr/>
        </p:nvSpPr>
        <p:spPr>
          <a:xfrm>
            <a:off x="813253" y="2577604"/>
            <a:ext cx="10943866" cy="4216539"/>
          </a:xfrm>
          <a:prstGeom prst="rect">
            <a:avLst/>
          </a:prstGeom>
          <a:noFill/>
        </p:spPr>
        <p:txBody>
          <a:bodyPr wrap="square" lIns="91440" tIns="45720" rIns="91440" bIns="45720" rtlCol="0" anchor="t">
            <a:spAutoFit/>
          </a:bodyPr>
          <a:lstStyle/>
          <a:p>
            <a:r>
              <a:rPr lang="nl-NL" sz="4000" b="1" dirty="0">
                <a:solidFill>
                  <a:srgbClr val="EB701D"/>
                </a:solidFill>
                <a:latin typeface="Abadi"/>
              </a:rPr>
              <a:t>Projecten</a:t>
            </a:r>
            <a:endParaRPr lang="nl-NL" sz="4000" dirty="0">
              <a:latin typeface="Calibri" panose="020F0502020204030204"/>
              <a:cs typeface="Calibri" panose="020F0502020204030204"/>
            </a:endParaRPr>
          </a:p>
          <a:p>
            <a:pPr marL="342900" indent="-342900">
              <a:buFont typeface="Arial"/>
              <a:buChar char="•"/>
            </a:pPr>
            <a:endParaRPr lang="nl-NL" sz="2000" b="1" dirty="0">
              <a:ea typeface="+mn-lt"/>
              <a:cs typeface="+mn-lt"/>
            </a:endParaRPr>
          </a:p>
          <a:p>
            <a:pPr marL="342900" indent="-342900">
              <a:buFont typeface="Arial"/>
              <a:buChar char="•"/>
            </a:pPr>
            <a:r>
              <a:rPr lang="nl-NL" sz="2800" dirty="0">
                <a:solidFill>
                  <a:srgbClr val="0070C0"/>
                </a:solidFill>
                <a:latin typeface="Abadi"/>
                <a:ea typeface="+mn-lt"/>
                <a:cs typeface="+mn-lt"/>
              </a:rPr>
              <a:t>Persoonlijk Zorgplan (PZP)</a:t>
            </a:r>
          </a:p>
          <a:p>
            <a:pPr marL="342900" indent="-342900">
              <a:buFont typeface="Arial"/>
              <a:buChar char="•"/>
            </a:pPr>
            <a:r>
              <a:rPr lang="nl-NL" sz="2800" dirty="0">
                <a:solidFill>
                  <a:srgbClr val="0070C0"/>
                </a:solidFill>
                <a:latin typeface="Abadi"/>
                <a:cs typeface="Calibri"/>
              </a:rPr>
              <a:t>E-</a:t>
            </a:r>
            <a:r>
              <a:rPr lang="nl-NL" sz="2800" dirty="0" err="1">
                <a:solidFill>
                  <a:srgbClr val="0070C0"/>
                </a:solidFill>
                <a:latin typeface="Abadi"/>
                <a:cs typeface="Calibri"/>
              </a:rPr>
              <a:t>learning</a:t>
            </a:r>
            <a:r>
              <a:rPr lang="nl-NL" sz="2800" dirty="0">
                <a:solidFill>
                  <a:srgbClr val="0070C0"/>
                </a:solidFill>
                <a:latin typeface="Abadi"/>
                <a:cs typeface="Calibri"/>
              </a:rPr>
              <a:t> voor huisartsen</a:t>
            </a:r>
          </a:p>
          <a:p>
            <a:pPr marL="342900" indent="-342900">
              <a:buFont typeface="Arial"/>
              <a:buChar char="•"/>
            </a:pPr>
            <a:r>
              <a:rPr lang="nl-NL" sz="2800" dirty="0">
                <a:solidFill>
                  <a:srgbClr val="0070C0"/>
                </a:solidFill>
                <a:latin typeface="Abadi"/>
                <a:cs typeface="Calibri"/>
              </a:rPr>
              <a:t>Awareness campagne (internationale week longfibrose (sept 2023)</a:t>
            </a:r>
          </a:p>
          <a:p>
            <a:pPr marL="342900" indent="-342900">
              <a:buFont typeface="Arial"/>
              <a:buChar char="•"/>
            </a:pPr>
            <a:r>
              <a:rPr lang="nl-NL" sz="2800" dirty="0">
                <a:solidFill>
                  <a:srgbClr val="0070C0"/>
                </a:solidFill>
                <a:latin typeface="Abadi"/>
                <a:cs typeface="Calibri"/>
              </a:rPr>
              <a:t>Werkgroep Beweegzorg: </a:t>
            </a:r>
            <a:br>
              <a:rPr lang="nl-NL" sz="2800" dirty="0">
                <a:solidFill>
                  <a:srgbClr val="0070C0"/>
                </a:solidFill>
                <a:latin typeface="Abadi"/>
                <a:cs typeface="Calibri"/>
              </a:rPr>
            </a:br>
            <a:r>
              <a:rPr lang="nl-NL" sz="2800" dirty="0">
                <a:solidFill>
                  <a:srgbClr val="0070C0"/>
                </a:solidFill>
                <a:latin typeface="Abadi"/>
                <a:cs typeface="Calibri"/>
              </a:rPr>
              <a:t>inventarisatielijst van fysiotherapeuten met ervaring</a:t>
            </a:r>
          </a:p>
          <a:p>
            <a:pPr marL="342900" indent="-342900">
              <a:buFont typeface="Arial"/>
              <a:buChar char="•"/>
            </a:pPr>
            <a:r>
              <a:rPr lang="nl-NL" sz="2800" dirty="0">
                <a:solidFill>
                  <a:srgbClr val="0070C0"/>
                </a:solidFill>
                <a:latin typeface="Abadi"/>
                <a:cs typeface="Calibri"/>
              </a:rPr>
              <a:t>Platform: behandeling patiënten met longfibrose </a:t>
            </a:r>
          </a:p>
          <a:p>
            <a:endParaRPr lang="nl-NL" sz="2000" b="1" dirty="0">
              <a:solidFill>
                <a:srgbClr val="0070C0"/>
              </a:solidFill>
              <a:latin typeface="Calibri"/>
              <a:ea typeface="Calibri"/>
              <a:cs typeface="Calibri"/>
            </a:endParaRPr>
          </a:p>
          <a:p>
            <a:endParaRPr lang="nl-NL" sz="2000" b="1" dirty="0">
              <a:solidFill>
                <a:srgbClr val="0070C0"/>
              </a:solidFill>
              <a:latin typeface="Abadi" panose="020B0604020104020204" pitchFamily="34" charset="0"/>
            </a:endParaRPr>
          </a:p>
        </p:txBody>
      </p:sp>
    </p:spTree>
    <p:extLst>
      <p:ext uri="{BB962C8B-B14F-4D97-AF65-F5344CB8AC3E}">
        <p14:creationId xmlns:p14="http://schemas.microsoft.com/office/powerpoint/2010/main" val="398393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DDB5928-F641-3664-3DEB-A01F218FCEA3}"/>
              </a:ext>
            </a:extLst>
          </p:cNvPr>
          <p:cNvPicPr>
            <a:picLocks noChangeAspect="1"/>
          </p:cNvPicPr>
          <p:nvPr/>
        </p:nvPicPr>
        <p:blipFill>
          <a:blip r:embed="rId2"/>
          <a:stretch>
            <a:fillRect/>
          </a:stretch>
        </p:blipFill>
        <p:spPr>
          <a:xfrm>
            <a:off x="636424" y="919722"/>
            <a:ext cx="11114142" cy="5268781"/>
          </a:xfrm>
          <a:prstGeom prst="rect">
            <a:avLst/>
          </a:prstGeom>
        </p:spPr>
      </p:pic>
    </p:spTree>
    <p:extLst>
      <p:ext uri="{BB962C8B-B14F-4D97-AF65-F5344CB8AC3E}">
        <p14:creationId xmlns:p14="http://schemas.microsoft.com/office/powerpoint/2010/main" val="412269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CED2A25-B384-CF28-202E-C6D1DFF2E0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421820" y="471572"/>
            <a:ext cx="5154271" cy="1700555"/>
          </a:xfrm>
          <a:prstGeom prst="rect">
            <a:avLst/>
          </a:prstGeom>
        </p:spPr>
      </p:pic>
      <p:sp>
        <p:nvSpPr>
          <p:cNvPr id="9" name="Tekstvak 8">
            <a:extLst>
              <a:ext uri="{FF2B5EF4-FFF2-40B4-BE49-F238E27FC236}">
                <a16:creationId xmlns:a16="http://schemas.microsoft.com/office/drawing/2014/main" id="{8AC556F9-DFCC-7B6E-6063-0998ABB01A98}"/>
              </a:ext>
            </a:extLst>
          </p:cNvPr>
          <p:cNvSpPr txBox="1"/>
          <p:nvPr/>
        </p:nvSpPr>
        <p:spPr>
          <a:xfrm>
            <a:off x="813253" y="2577604"/>
            <a:ext cx="10943866" cy="4216539"/>
          </a:xfrm>
          <a:prstGeom prst="rect">
            <a:avLst/>
          </a:prstGeom>
          <a:noFill/>
        </p:spPr>
        <p:txBody>
          <a:bodyPr wrap="square" lIns="91440" tIns="45720" rIns="91440" bIns="45720" rtlCol="0" anchor="t">
            <a:spAutoFit/>
          </a:bodyPr>
          <a:lstStyle/>
          <a:p>
            <a:r>
              <a:rPr lang="nl-NL" sz="4000" b="1" dirty="0">
                <a:solidFill>
                  <a:srgbClr val="EB701D"/>
                </a:solidFill>
                <a:latin typeface="Abadi"/>
              </a:rPr>
              <a:t>Lid worden?</a:t>
            </a:r>
            <a:endParaRPr lang="nl-NL" sz="4000" dirty="0">
              <a:latin typeface="Calibri" panose="020F0502020204030204"/>
              <a:cs typeface="Calibri" panose="020F0502020204030204"/>
            </a:endParaRPr>
          </a:p>
          <a:p>
            <a:pPr marL="342900" indent="-342900">
              <a:buFont typeface="Arial"/>
              <a:buChar char="•"/>
            </a:pPr>
            <a:endParaRPr lang="nl-NL" sz="2000" b="1" dirty="0">
              <a:ea typeface="+mn-lt"/>
              <a:cs typeface="+mn-lt"/>
            </a:endParaRPr>
          </a:p>
          <a:p>
            <a:r>
              <a:rPr lang="nl-NL" sz="2400" dirty="0">
                <a:solidFill>
                  <a:srgbClr val="0070C0"/>
                </a:solidFill>
                <a:latin typeface="Abadi" panose="020B0604020104020204" pitchFamily="34" charset="0"/>
              </a:rPr>
              <a:t>Dank u wel als u al lid bent.</a:t>
            </a:r>
          </a:p>
          <a:p>
            <a:endParaRPr lang="nl-NL" sz="2400" dirty="0">
              <a:solidFill>
                <a:srgbClr val="0070C0"/>
              </a:solidFill>
              <a:latin typeface="Abadi" panose="020B0604020104020204" pitchFamily="34" charset="0"/>
            </a:endParaRPr>
          </a:p>
          <a:p>
            <a:r>
              <a:rPr lang="nl-NL" sz="2400" dirty="0">
                <a:solidFill>
                  <a:srgbClr val="0070C0"/>
                </a:solidFill>
                <a:latin typeface="Abadi" panose="020B0604020104020204" pitchFamily="34" charset="0"/>
              </a:rPr>
              <a:t>Nog geen lid en wilt u wel graag lid worden:</a:t>
            </a:r>
          </a:p>
          <a:p>
            <a:r>
              <a:rPr lang="nl-NL" sz="2400" dirty="0">
                <a:solidFill>
                  <a:srgbClr val="0070C0"/>
                </a:solidFill>
                <a:latin typeface="Abadi" panose="020B0604020104020204" pitchFamily="34" charset="0"/>
              </a:rPr>
              <a:t>Ga dan naar onze website: www.longfibrose.nl/steun-ons</a:t>
            </a:r>
          </a:p>
          <a:p>
            <a:r>
              <a:rPr lang="nl-NL" sz="2400" dirty="0">
                <a:solidFill>
                  <a:srgbClr val="0070C0"/>
                </a:solidFill>
                <a:latin typeface="Abadi" panose="020B0604020104020204" pitchFamily="34" charset="0"/>
              </a:rPr>
              <a:t>Of bel 033-4341306</a:t>
            </a:r>
          </a:p>
          <a:p>
            <a:endParaRPr lang="nl-NL" sz="2400" dirty="0">
              <a:solidFill>
                <a:srgbClr val="0070C0"/>
              </a:solidFill>
              <a:latin typeface="Abadi" panose="020B0604020104020204" pitchFamily="34" charset="0"/>
            </a:endParaRPr>
          </a:p>
          <a:p>
            <a:r>
              <a:rPr lang="nl-NL" sz="2400" dirty="0">
                <a:solidFill>
                  <a:srgbClr val="0070C0"/>
                </a:solidFill>
                <a:latin typeface="Abadi" panose="020B0604020104020204" pitchFamily="34" charset="0"/>
              </a:rPr>
              <a:t>€ 25,- per jaar of vraag een gratis proefexemplaar van ons informatieblad aan.</a:t>
            </a:r>
          </a:p>
          <a:p>
            <a:endParaRPr lang="nl-NL" sz="2000" b="1" dirty="0">
              <a:solidFill>
                <a:srgbClr val="0070C0"/>
              </a:solidFill>
              <a:latin typeface="Calibri"/>
              <a:ea typeface="Calibri"/>
              <a:cs typeface="Calibri"/>
            </a:endParaRPr>
          </a:p>
          <a:p>
            <a:endParaRPr lang="nl-NL" sz="2000" b="1" dirty="0">
              <a:solidFill>
                <a:srgbClr val="0070C0"/>
              </a:solidFill>
              <a:latin typeface="Abadi" panose="020B0604020104020204" pitchFamily="34" charset="0"/>
            </a:endParaRPr>
          </a:p>
        </p:txBody>
      </p:sp>
    </p:spTree>
    <p:extLst>
      <p:ext uri="{BB962C8B-B14F-4D97-AF65-F5344CB8AC3E}">
        <p14:creationId xmlns:p14="http://schemas.microsoft.com/office/powerpoint/2010/main" val="218492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6737210-8B14-4D69-9B27-737888D6AA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42538" y="428477"/>
            <a:ext cx="4870801" cy="1604768"/>
          </a:xfrm>
          <a:prstGeom prst="rect">
            <a:avLst/>
          </a:prstGeom>
        </p:spPr>
      </p:pic>
      <p:sp>
        <p:nvSpPr>
          <p:cNvPr id="8" name="Tekstvak 7">
            <a:extLst>
              <a:ext uri="{FF2B5EF4-FFF2-40B4-BE49-F238E27FC236}">
                <a16:creationId xmlns:a16="http://schemas.microsoft.com/office/drawing/2014/main" id="{D76EC980-F930-492D-978E-8486B04E780F}"/>
              </a:ext>
            </a:extLst>
          </p:cNvPr>
          <p:cNvSpPr txBox="1"/>
          <p:nvPr/>
        </p:nvSpPr>
        <p:spPr>
          <a:xfrm>
            <a:off x="146471" y="3131983"/>
            <a:ext cx="11206658" cy="4001095"/>
          </a:xfrm>
          <a:prstGeom prst="rect">
            <a:avLst/>
          </a:prstGeom>
          <a:noFill/>
        </p:spPr>
        <p:txBody>
          <a:bodyPr wrap="square" lIns="91440" tIns="45720" rIns="91440" bIns="45720" rtlCol="0" anchor="t">
            <a:spAutoFit/>
          </a:bodyPr>
          <a:lstStyle/>
          <a:p>
            <a:pPr lvl="1" algn="ctr"/>
            <a:r>
              <a:rPr lang="nl-NL" sz="14000" b="1" dirty="0">
                <a:solidFill>
                  <a:srgbClr val="EB701D"/>
                </a:solidFill>
                <a:latin typeface="Abadi"/>
              </a:rPr>
              <a:t>DANK..!</a:t>
            </a:r>
          </a:p>
          <a:p>
            <a:pPr lvl="1" algn="ctr"/>
            <a:endParaRPr lang="nl-NL" sz="4000" b="1" dirty="0">
              <a:solidFill>
                <a:srgbClr val="EB701D"/>
              </a:solidFill>
              <a:latin typeface="Abadi"/>
            </a:endParaRPr>
          </a:p>
          <a:p>
            <a:pPr marL="342900" indent="-342900">
              <a:buFont typeface="Arial"/>
              <a:buChar char="•"/>
            </a:pPr>
            <a:endParaRPr lang="nl-NL" sz="2800" b="1" dirty="0">
              <a:latin typeface="Abadi"/>
            </a:endParaRPr>
          </a:p>
          <a:p>
            <a:pPr algn="ctr"/>
            <a:endParaRPr lang="nl-NL" sz="2800" b="1" dirty="0">
              <a:solidFill>
                <a:srgbClr val="EB701D"/>
              </a:solidFill>
              <a:cs typeface="Calibri" panose="020F0502020204030204"/>
            </a:endParaRPr>
          </a:p>
          <a:p>
            <a:endParaRPr lang="nl-NL" dirty="0">
              <a:cs typeface="Calibri" panose="020F0502020204030204"/>
            </a:endParaRPr>
          </a:p>
        </p:txBody>
      </p:sp>
    </p:spTree>
    <p:extLst>
      <p:ext uri="{BB962C8B-B14F-4D97-AF65-F5344CB8AC3E}">
        <p14:creationId xmlns:p14="http://schemas.microsoft.com/office/powerpoint/2010/main" val="445810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351" b="12351"/>
          <a:stretch>
            <a:fillRect/>
          </a:stretch>
        </p:blipFill>
        <p:spPr/>
      </p:pic>
      <p:sp>
        <p:nvSpPr>
          <p:cNvPr id="8" name="Text Placeholder 7"/>
          <p:cNvSpPr>
            <a:spLocks noGrp="1"/>
          </p:cNvSpPr>
          <p:nvPr>
            <p:ph type="body" sz="quarter" idx="11"/>
          </p:nvPr>
        </p:nvSpPr>
        <p:spPr/>
        <p:txBody>
          <a:bodyPr/>
          <a:lstStyle/>
          <a:p>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093" y="4488294"/>
            <a:ext cx="1460555" cy="574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55587" y="2190616"/>
            <a:ext cx="7717177" cy="83099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1" u="none" strike="noStrike" kern="1200" cap="none" spc="0" normalizeH="0" baseline="0" noProof="0" dirty="0" smtClean="0">
                <a:ln>
                  <a:noFill/>
                </a:ln>
                <a:solidFill>
                  <a:srgbClr val="FFFFFF"/>
                </a:solidFill>
                <a:effectLst/>
                <a:uLnTx/>
                <a:uFillTx/>
                <a:latin typeface="Arial" charset="0"/>
                <a:ea typeface="ＭＳ Ｐゴシック" charset="-128"/>
                <a:cs typeface="+mn-cs"/>
              </a:rPr>
              <a:t>Hoe is de zorg voor patiënten met longfibrose / ILD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1" u="none" strike="noStrike" kern="1200" cap="none" spc="0" normalizeH="0" baseline="0" noProof="0" dirty="0">
                <a:ln>
                  <a:noFill/>
                </a:ln>
                <a:solidFill>
                  <a:srgbClr val="FFFFFF"/>
                </a:solidFill>
                <a:effectLst/>
                <a:uLnTx/>
                <a:uFillTx/>
                <a:latin typeface="Arial" charset="0"/>
                <a:ea typeface="ＭＳ Ｐゴシック" charset="-128"/>
                <a:cs typeface="+mn-cs"/>
              </a:rPr>
              <a:t>i</a:t>
            </a:r>
            <a:r>
              <a:rPr kumimoji="0" lang="nl-NL" sz="2400" b="1" i="1" u="none" strike="noStrike" kern="1200" cap="none" spc="0" normalizeH="0" baseline="0" noProof="0" dirty="0" smtClean="0">
                <a:ln>
                  <a:noFill/>
                </a:ln>
                <a:solidFill>
                  <a:srgbClr val="FFFFFF"/>
                </a:solidFill>
                <a:effectLst/>
                <a:uLnTx/>
                <a:uFillTx/>
                <a:latin typeface="Arial" charset="0"/>
                <a:ea typeface="ＭＳ Ｐゴシック" charset="-128"/>
                <a:cs typeface="+mn-cs"/>
              </a:rPr>
              <a:t>n Nederland geregeld? </a:t>
            </a:r>
            <a:endParaRPr kumimoji="0" lang="nl-NL" sz="2400" b="1" i="1"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2" name="Title 1"/>
          <p:cNvSpPr>
            <a:spLocks noGrp="1"/>
          </p:cNvSpPr>
          <p:nvPr>
            <p:ph type="title"/>
          </p:nvPr>
        </p:nvSpPr>
        <p:spPr/>
        <p:txBody>
          <a:bodyPr/>
          <a:lstStyle/>
          <a:p>
            <a:r>
              <a:rPr lang="nl-NL" dirty="0" smtClean="0"/>
              <a:t>ZORG</a:t>
            </a:r>
            <a:endParaRPr lang="en-GB" dirty="0"/>
          </a:p>
        </p:txBody>
      </p:sp>
    </p:spTree>
    <p:extLst>
      <p:ext uri="{BB962C8B-B14F-4D97-AF65-F5344CB8AC3E}">
        <p14:creationId xmlns:p14="http://schemas.microsoft.com/office/powerpoint/2010/main" val="303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8" b="78"/>
          <a:stretch>
            <a:fillRect/>
          </a:stretch>
        </p:blipFill>
        <p:spPr/>
      </p:pic>
      <p:sp>
        <p:nvSpPr>
          <p:cNvPr id="4" name="Text Placeholder 3"/>
          <p:cNvSpPr>
            <a:spLocks noGrp="1"/>
          </p:cNvSpPr>
          <p:nvPr>
            <p:ph type="body" sz="quarter" idx="15"/>
          </p:nvPr>
        </p:nvSpPr>
        <p:spPr>
          <a:xfrm>
            <a:off x="7916688" y="1"/>
            <a:ext cx="3430866" cy="6858000"/>
          </a:xfrm>
          <a:solidFill>
            <a:schemeClr val="accent1">
              <a:alpha val="59000"/>
            </a:schemeClr>
          </a:solidFill>
        </p:spPr>
        <p:txBody>
          <a:bodyPr/>
          <a:lstStyle/>
          <a:p>
            <a:endParaRPr lang="en-US" dirty="0"/>
          </a:p>
        </p:txBody>
      </p:sp>
      <p:sp>
        <p:nvSpPr>
          <p:cNvPr id="3" name="Text Placeholder 2"/>
          <p:cNvSpPr>
            <a:spLocks noGrp="1"/>
          </p:cNvSpPr>
          <p:nvPr>
            <p:ph type="body" sz="quarter" idx="14"/>
          </p:nvPr>
        </p:nvSpPr>
        <p:spPr/>
        <p:txBody>
          <a:bodyPr/>
          <a:lstStyle/>
          <a:p>
            <a:endParaRPr lang="en-US" dirty="0"/>
          </a:p>
        </p:txBody>
      </p:sp>
      <p:sp>
        <p:nvSpPr>
          <p:cNvPr id="5" name="Title 4"/>
          <p:cNvSpPr>
            <a:spLocks noGrp="1"/>
          </p:cNvSpPr>
          <p:nvPr>
            <p:ph type="title"/>
          </p:nvPr>
        </p:nvSpPr>
        <p:spPr>
          <a:xfrm>
            <a:off x="8287627" y="2355485"/>
            <a:ext cx="2699479" cy="395207"/>
          </a:xfrm>
        </p:spPr>
        <p:txBody>
          <a:bodyPr/>
          <a:lstStyle/>
          <a:p>
            <a:r>
              <a:rPr lang="en-US" sz="3200" dirty="0" smtClean="0"/>
              <a:t>Longfibrose</a:t>
            </a:r>
            <a:br>
              <a:rPr lang="en-US" sz="3200" dirty="0" smtClean="0"/>
            </a:br>
            <a:r>
              <a:rPr lang="en-US" sz="3200" dirty="0" smtClean="0"/>
              <a:t>&amp;</a:t>
            </a:r>
            <a:br>
              <a:rPr lang="en-US" sz="3200" dirty="0" smtClean="0"/>
            </a:br>
            <a:r>
              <a:rPr lang="en-US" sz="3200" dirty="0" smtClean="0"/>
              <a:t>NL </a:t>
            </a:r>
            <a:endParaRPr lang="en-US" sz="3200" dirty="0"/>
          </a:p>
        </p:txBody>
      </p:sp>
      <p:sp>
        <p:nvSpPr>
          <p:cNvPr id="6" name="Text Placeholder 5"/>
          <p:cNvSpPr>
            <a:spLocks noGrp="1"/>
          </p:cNvSpPr>
          <p:nvPr>
            <p:ph type="body" sz="quarter" idx="16"/>
          </p:nvPr>
        </p:nvSpPr>
        <p:spPr/>
        <p:txBody>
          <a:bodyPr/>
          <a:lstStyle/>
          <a:p>
            <a:pPr>
              <a:lnSpc>
                <a:spcPct val="130000"/>
              </a:lnSpc>
            </a:pPr>
            <a:endParaRPr lang="en-US" dirty="0"/>
          </a:p>
          <a:p>
            <a:endParaRPr lang="en-US" dirty="0"/>
          </a:p>
        </p:txBody>
      </p:sp>
      <p:sp>
        <p:nvSpPr>
          <p:cNvPr id="2" name="TextBox 1"/>
          <p:cNvSpPr txBox="1"/>
          <p:nvPr/>
        </p:nvSpPr>
        <p:spPr>
          <a:xfrm>
            <a:off x="841248" y="1289304"/>
            <a:ext cx="6401111" cy="193899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0" u="none" strike="noStrike" kern="1200" cap="none" spc="0" normalizeH="0" baseline="0" noProof="0" dirty="0" smtClean="0">
                <a:ln>
                  <a:noFill/>
                </a:ln>
                <a:solidFill>
                  <a:srgbClr val="FFFFFF"/>
                </a:solidFill>
                <a:effectLst/>
                <a:uLnTx/>
                <a:uFillTx/>
                <a:latin typeface="Arial" charset="0"/>
                <a:ea typeface="ＭＳ Ｐゴシック" charset="-128"/>
                <a:cs typeface="+mn-cs"/>
              </a:rPr>
              <a:t>Schatting: 3000-4000 patiënten met longfibrose in NL</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0" u="none" strike="noStrike" kern="1200" cap="none" spc="0" normalizeH="0" baseline="0" noProof="0" dirty="0">
              <a:ln>
                <a:noFill/>
              </a:ln>
              <a:solidFill>
                <a:srgbClr val="FFFFFF"/>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0" u="none" strike="noStrike" kern="1200" cap="none" spc="0" normalizeH="0" baseline="0" noProof="0" dirty="0">
                <a:ln>
                  <a:noFill/>
                </a:ln>
                <a:solidFill>
                  <a:srgbClr val="FFFFFF"/>
                </a:solidFill>
                <a:effectLst/>
                <a:uLnTx/>
                <a:uFillTx/>
                <a:latin typeface="Arial" charset="0"/>
                <a:ea typeface="ＭＳ Ｐゴシック" charset="-128"/>
                <a:cs typeface="+mn-cs"/>
              </a:rPr>
              <a:t>In 2023 telt Nederland </a:t>
            </a:r>
            <a:r>
              <a:rPr kumimoji="0" lang="nl-NL" sz="2000" b="0" i="0" u="none" strike="noStrike" kern="1200" cap="none" spc="0" normalizeH="0" baseline="0" noProof="0" dirty="0" smtClean="0">
                <a:ln>
                  <a:noFill/>
                </a:ln>
                <a:solidFill>
                  <a:srgbClr val="FFFFFF"/>
                </a:solidFill>
                <a:effectLst/>
                <a:uLnTx/>
                <a:uFillTx/>
                <a:latin typeface="Arial" charset="0"/>
                <a:ea typeface="ＭＳ Ｐゴシック" charset="-128"/>
                <a:cs typeface="+mn-cs"/>
              </a:rPr>
              <a:t>98 algemene ziekenhuizen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0" u="none" strike="noStrike" kern="1200" cap="none" spc="0" normalizeH="0" baseline="0" noProof="0" dirty="0" smtClean="0">
                <a:ln>
                  <a:noFill/>
                </a:ln>
                <a:solidFill>
                  <a:srgbClr val="FFFFFF"/>
                </a:solidFill>
                <a:effectLst/>
                <a:uLnTx/>
                <a:uFillTx/>
                <a:latin typeface="Arial" charset="0"/>
                <a:ea typeface="ＭＳ Ｐゴシック" charset="-128"/>
                <a:cs typeface="+mn-cs"/>
              </a:rPr>
              <a:t>en </a:t>
            </a:r>
            <a:r>
              <a:rPr kumimoji="0" lang="nl-NL" sz="2000" b="0" i="0" u="none" strike="noStrike" kern="1200" cap="none" spc="0" normalizeH="0" baseline="0" noProof="0" dirty="0">
                <a:ln>
                  <a:noFill/>
                </a:ln>
                <a:solidFill>
                  <a:srgbClr val="FFFFFF"/>
                </a:solidFill>
                <a:effectLst/>
                <a:uLnTx/>
                <a:uFillTx/>
                <a:latin typeface="Arial" charset="0"/>
                <a:ea typeface="ＭＳ Ｐゴシック" charset="-128"/>
                <a:cs typeface="+mn-cs"/>
              </a:rPr>
              <a:t>8 universitaire medische centra (</a:t>
            </a:r>
            <a:r>
              <a:rPr kumimoji="0" lang="nl-NL" sz="2000" b="0" i="0" u="none" strike="noStrike" kern="1200" cap="none" spc="0" normalizeH="0" baseline="0" noProof="0" dirty="0" smtClean="0">
                <a:ln>
                  <a:noFill/>
                </a:ln>
                <a:solidFill>
                  <a:srgbClr val="FFFFFF"/>
                </a:solidFill>
                <a:effectLst/>
                <a:uLnTx/>
                <a:uFillTx/>
                <a:latin typeface="Arial" charset="0"/>
                <a:ea typeface="ＭＳ Ｐゴシック" charset="-128"/>
                <a:cs typeface="+mn-cs"/>
              </a:rPr>
              <a:t>UMC)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0" u="none" strike="noStrike" kern="1200" cap="none" spc="0" normalizeH="0" baseline="0" noProof="0" dirty="0">
              <a:ln>
                <a:noFill/>
              </a:ln>
              <a:solidFill>
                <a:srgbClr val="FFFFFF"/>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7" name="TextBox 6"/>
          <p:cNvSpPr txBox="1"/>
          <p:nvPr/>
        </p:nvSpPr>
        <p:spPr>
          <a:xfrm>
            <a:off x="850392" y="2761488"/>
            <a:ext cx="357982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0" u="none" strike="noStrike" kern="1200" cap="none" spc="0" normalizeH="0" baseline="0" noProof="0" dirty="0" smtClean="0">
                <a:ln>
                  <a:noFill/>
                </a:ln>
                <a:solidFill>
                  <a:srgbClr val="FFFFFF"/>
                </a:solidFill>
                <a:effectLst/>
                <a:uLnTx/>
                <a:uFillTx/>
                <a:latin typeface="Arial" charset="0"/>
                <a:ea typeface="ＭＳ Ｐゴシック" charset="-128"/>
                <a:cs typeface="+mn-cs"/>
              </a:rPr>
              <a:t>+/- 750 werkzame Longartsen</a:t>
            </a:r>
            <a:endParaRPr kumimoji="0" lang="en-GB" sz="2000" b="0" i="0"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8" name="TextBox 7"/>
          <p:cNvSpPr txBox="1"/>
          <p:nvPr/>
        </p:nvSpPr>
        <p:spPr>
          <a:xfrm>
            <a:off x="822960" y="3968496"/>
            <a:ext cx="6981398"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FFFFFF"/>
                </a:solidFill>
                <a:effectLst/>
                <a:uLnTx/>
                <a:uFillTx/>
                <a:latin typeface="Arial" charset="0"/>
                <a:ea typeface="ＭＳ Ｐゴシック" charset="-128"/>
                <a:cs typeface="+mn-cs"/>
              </a:rPr>
              <a:t>Als elke longarts patiënten met longfibrose zou behandelen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FFFFFF"/>
                </a:solidFill>
                <a:effectLst/>
                <a:uLnTx/>
                <a:uFillTx/>
                <a:latin typeface="Arial" charset="0"/>
                <a:ea typeface="ＭＳ Ｐゴシック" charset="-128"/>
                <a:cs typeface="+mn-cs"/>
              </a:rPr>
              <a:t>zijn dat 4 patiënten per longarts  </a:t>
            </a:r>
            <a:endParaRPr kumimoji="0" lang="en-GB" sz="2000" b="0" i="1"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57382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3" grpId="0" build="p">
        <p:tmplLst>
          <p:tmpl>
            <p:tnLst>
              <p:par>
                <p:cTn presetID="2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down)">
                      <p:cBhvr>
                        <p:cTn dur="500"/>
                        <p:tgtEl>
                          <p:spTgt spid="3"/>
                        </p:tgtEl>
                      </p:cBhvr>
                    </p:animEffect>
                  </p:childTnLst>
                </p:cTn>
              </p:par>
            </p:tnLst>
          </p:tmpl>
          <p:tmpl lvl="1">
            <p:tnLst>
              <p:par>
                <p:cTn presetID="2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down)">
                      <p:cBhvr>
                        <p:cTn dur="500"/>
                        <p:tgtEl>
                          <p:spTgt spid="3"/>
                        </p:tgtEl>
                      </p:cBhvr>
                    </p:animEffect>
                  </p:childTnLst>
                </p:cTn>
              </p:par>
            </p:tnLst>
          </p:tmpl>
        </p:tmplLst>
      </p:bldP>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Normaal 						Longfibrose </a:t>
            </a:r>
            <a:endParaRPr lang="nl-NL" dirty="0"/>
          </a:p>
        </p:txBody>
      </p:sp>
      <p:pic>
        <p:nvPicPr>
          <p:cNvPr id="5"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926" b="5176"/>
          <a:stretch/>
        </p:blipFill>
        <p:spPr bwMode="auto">
          <a:xfrm>
            <a:off x="186943" y="1166611"/>
            <a:ext cx="5656073" cy="46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260" b="4064"/>
          <a:stretch/>
        </p:blipFill>
        <p:spPr bwMode="auto">
          <a:xfrm>
            <a:off x="6132617" y="1166611"/>
            <a:ext cx="5811948" cy="4688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5995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Netwerk organisatie van ziekenhuizen / specialisten met ervaring </a:t>
            </a:r>
            <a:endParaRPr lang="nl-NL" dirty="0"/>
          </a:p>
        </p:txBody>
      </p:sp>
      <p:pic>
        <p:nvPicPr>
          <p:cNvPr id="1026" name="Picture 2" descr="Netwerk oprichten? Elaa helpt! - El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8487" y="4310743"/>
            <a:ext cx="3311669" cy="15454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FU - Expertisecentrum Verduurzaming Zor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27" y="1005840"/>
            <a:ext cx="2437311" cy="170611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bwMode="auto">
          <a:xfrm>
            <a:off x="2866259" y="1638879"/>
            <a:ext cx="1137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2pPr>
            <a:lvl3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3pPr>
            <a:lvl4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4pPr>
            <a:lvl5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5pPr>
            <a:lvl6pPr marL="457200" algn="l" rtl="0" fontAlgn="base">
              <a:spcBef>
                <a:spcPct val="0"/>
              </a:spcBef>
              <a:spcAft>
                <a:spcPct val="0"/>
              </a:spcAft>
              <a:defRPr sz="2400" b="1">
                <a:solidFill>
                  <a:schemeClr val="tx1"/>
                </a:solidFill>
                <a:latin typeface="Arial" charset="0"/>
                <a:ea typeface="ＭＳ Ｐゴシック" charset="0"/>
              </a:defRPr>
            </a:lvl6pPr>
            <a:lvl7pPr marL="914400" algn="l" rtl="0" fontAlgn="base">
              <a:spcBef>
                <a:spcPct val="0"/>
              </a:spcBef>
              <a:spcAft>
                <a:spcPct val="0"/>
              </a:spcAft>
              <a:defRPr sz="2400" b="1">
                <a:solidFill>
                  <a:schemeClr val="tx1"/>
                </a:solidFill>
                <a:latin typeface="Arial" charset="0"/>
                <a:ea typeface="ＭＳ Ｐゴシック" charset="0"/>
              </a:defRPr>
            </a:lvl7pPr>
            <a:lvl8pPr marL="1371600" algn="l" rtl="0" fontAlgn="base">
              <a:spcBef>
                <a:spcPct val="0"/>
              </a:spcBef>
              <a:spcAft>
                <a:spcPct val="0"/>
              </a:spcAft>
              <a:defRPr sz="2400" b="1">
                <a:solidFill>
                  <a:schemeClr val="tx1"/>
                </a:solidFill>
                <a:latin typeface="Arial" charset="0"/>
                <a:ea typeface="ＭＳ Ｐゴシック" charset="0"/>
              </a:defRPr>
            </a:lvl8pPr>
            <a:lvl9pPr marL="1828800" algn="l" rtl="0" fontAlgn="base">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0" u="none" strike="noStrike" kern="0" cap="none" spc="0" normalizeH="0" baseline="0" noProof="0" dirty="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rPr>
              <a:t>3</a:t>
            </a:r>
            <a:r>
              <a:rPr kumimoji="0" lang="nl-NL" sz="2400" b="1" i="0" u="none" strike="noStrike" kern="0" cap="none" spc="0" normalizeH="0" baseline="0" noProof="0" dirty="0" smtClean="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rPr>
              <a:t> erkende Nederlandse expertise centra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0" u="none" strike="noStrike" kern="0" cap="none" spc="0" normalizeH="0" baseline="0" noProof="0" dirty="0" smtClean="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rPr>
              <a:t>(</a:t>
            </a:r>
            <a:r>
              <a:rPr kumimoji="0" lang="nl-NL" sz="2400" b="1" i="0" u="none" strike="noStrike" kern="0" cap="none" spc="0" normalizeH="0" baseline="0" noProof="0" dirty="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rPr>
              <a:t>Erasmus </a:t>
            </a:r>
            <a:r>
              <a:rPr kumimoji="0" lang="nl-NL" sz="2400" b="1" i="0" u="none" strike="noStrike" kern="0" cap="none" spc="0" normalizeH="0" baseline="0" noProof="0" dirty="0" smtClean="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rPr>
              <a:t>MC, St. Antonius Nieuwegein, Amsterdam) </a:t>
            </a:r>
            <a:endParaRPr kumimoji="0" lang="nl-NL" sz="2400" b="1" i="0" u="none" strike="noStrike" kern="0" cap="none" spc="0" normalizeH="0" baseline="0" noProof="0" dirty="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6" name="Title 1"/>
          <p:cNvSpPr txBox="1">
            <a:spLocks/>
          </p:cNvSpPr>
          <p:nvPr/>
        </p:nvSpPr>
        <p:spPr bwMode="auto">
          <a:xfrm>
            <a:off x="2850709" y="2752331"/>
            <a:ext cx="1137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2pPr>
            <a:lvl3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3pPr>
            <a:lvl4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4pPr>
            <a:lvl5pPr algn="l" rtl="0" eaLnBrk="0" fontAlgn="base" hangingPunct="0">
              <a:spcBef>
                <a:spcPct val="0"/>
              </a:spcBef>
              <a:spcAft>
                <a:spcPct val="0"/>
              </a:spcAft>
              <a:defRPr sz="2400" b="1">
                <a:solidFill>
                  <a:schemeClr val="tx1"/>
                </a:solidFill>
                <a:latin typeface="Arial" charset="0"/>
                <a:ea typeface="ＭＳ Ｐゴシック" panose="020B0600070205080204" pitchFamily="34" charset="-128"/>
                <a:cs typeface="ＭＳ Ｐゴシック" charset="0"/>
              </a:defRPr>
            </a:lvl5pPr>
            <a:lvl6pPr marL="457200" algn="l" rtl="0" fontAlgn="base">
              <a:spcBef>
                <a:spcPct val="0"/>
              </a:spcBef>
              <a:spcAft>
                <a:spcPct val="0"/>
              </a:spcAft>
              <a:defRPr sz="2400" b="1">
                <a:solidFill>
                  <a:schemeClr val="tx1"/>
                </a:solidFill>
                <a:latin typeface="Arial" charset="0"/>
                <a:ea typeface="ＭＳ Ｐゴシック" charset="0"/>
              </a:defRPr>
            </a:lvl6pPr>
            <a:lvl7pPr marL="914400" algn="l" rtl="0" fontAlgn="base">
              <a:spcBef>
                <a:spcPct val="0"/>
              </a:spcBef>
              <a:spcAft>
                <a:spcPct val="0"/>
              </a:spcAft>
              <a:defRPr sz="2400" b="1">
                <a:solidFill>
                  <a:schemeClr val="tx1"/>
                </a:solidFill>
                <a:latin typeface="Arial" charset="0"/>
                <a:ea typeface="ＭＳ Ｐゴシック" charset="0"/>
              </a:defRPr>
            </a:lvl7pPr>
            <a:lvl8pPr marL="1371600" algn="l" rtl="0" fontAlgn="base">
              <a:spcBef>
                <a:spcPct val="0"/>
              </a:spcBef>
              <a:spcAft>
                <a:spcPct val="0"/>
              </a:spcAft>
              <a:defRPr sz="2400" b="1">
                <a:solidFill>
                  <a:schemeClr val="tx1"/>
                </a:solidFill>
                <a:latin typeface="Arial" charset="0"/>
                <a:ea typeface="ＭＳ Ｐゴシック" charset="0"/>
              </a:defRPr>
            </a:lvl8pPr>
            <a:lvl9pPr marL="1828800" algn="l" rtl="0" fontAlgn="base">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0" u="none" strike="noStrike" kern="0" cap="none" spc="0" normalizeH="0" baseline="0" noProof="0" dirty="0" smtClean="0">
                <a:ln>
                  <a:noFill/>
                </a:ln>
                <a:solidFill>
                  <a:srgbClr val="0C2074"/>
                </a:solidFill>
                <a:effectLst/>
                <a:uLnTx/>
                <a:uFillTx/>
                <a:latin typeface="Calibri" panose="020F0502020204030204" pitchFamily="34" charset="0"/>
                <a:ea typeface="ＭＳ Ｐゴシック" panose="020B0600070205080204" pitchFamily="34" charset="-128"/>
                <a:cs typeface="Calibri" panose="020F0502020204030204" pitchFamily="34" charset="0"/>
              </a:rPr>
              <a:t>14 regionale centra, criteria via Nederlandse Longartsen Vereniging   </a:t>
            </a:r>
          </a:p>
        </p:txBody>
      </p:sp>
      <p:pic>
        <p:nvPicPr>
          <p:cNvPr id="1030" name="Picture 6" descr="Basisspecialismen - Gemeenschappelijke Intensivisten Commissie"/>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92899" y="2537927"/>
            <a:ext cx="1402636" cy="14026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evolkingsgroei, 2015-2020 | Compendium voor de Leefomgev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2124" y="3400680"/>
            <a:ext cx="4669005" cy="318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90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fade">
                                      <p:cBhvr>
                                        <p:cTn id="10" dur="500"/>
                                        <p:tgtEl>
                                          <p:spTgt spid="10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Netwerk organisatie van ziekenhuizen / specialisten met ervaring </a:t>
            </a:r>
            <a:endParaRPr lang="nl-NL" dirty="0"/>
          </a:p>
        </p:txBody>
      </p:sp>
      <p:sp>
        <p:nvSpPr>
          <p:cNvPr id="8" name="Gelijkbenige driehoek 7"/>
          <p:cNvSpPr/>
          <p:nvPr/>
        </p:nvSpPr>
        <p:spPr>
          <a:xfrm>
            <a:off x="3317240" y="1076960"/>
            <a:ext cx="5557520" cy="470408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9" name="Tekstvak 14"/>
          <p:cNvSpPr txBox="1"/>
          <p:nvPr/>
        </p:nvSpPr>
        <p:spPr>
          <a:xfrm>
            <a:off x="5030316" y="4035308"/>
            <a:ext cx="2383217"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Algemeen</a:t>
            </a: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a:t>
            </a: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ziekenhuis</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10" name="Tekstvak 15"/>
          <p:cNvSpPr txBox="1"/>
          <p:nvPr/>
        </p:nvSpPr>
        <p:spPr>
          <a:xfrm>
            <a:off x="5503090" y="5093675"/>
            <a:ext cx="1015021"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a:ln>
                  <a:noFill/>
                </a:ln>
                <a:solidFill>
                  <a:srgbClr val="0C2074"/>
                </a:solidFill>
                <a:effectLst/>
                <a:uLnTx/>
                <a:uFillTx/>
                <a:latin typeface="Calibri" panose="020F0502020204030204" pitchFamily="34" charset="0"/>
                <a:ea typeface="ＭＳ Ｐゴシック"/>
                <a:cs typeface="Calibri" panose="020F0502020204030204" pitchFamily="34" charset="0"/>
              </a:rPr>
              <a:t>huisarts</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11" name="Ovaal 10"/>
          <p:cNvSpPr/>
          <p:nvPr/>
        </p:nvSpPr>
        <p:spPr>
          <a:xfrm>
            <a:off x="5919824" y="3444775"/>
            <a:ext cx="295910" cy="31496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12" name="Ovaal 11"/>
          <p:cNvSpPr/>
          <p:nvPr/>
        </p:nvSpPr>
        <p:spPr>
          <a:xfrm>
            <a:off x="5937858" y="2478241"/>
            <a:ext cx="295910" cy="31496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13" name="Tekstvak 14"/>
          <p:cNvSpPr txBox="1"/>
          <p:nvPr/>
        </p:nvSpPr>
        <p:spPr>
          <a:xfrm>
            <a:off x="5036412" y="2907548"/>
            <a:ext cx="2204001"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Regionaal</a:t>
            </a: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centrum </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14" name="Tekstvak 14"/>
          <p:cNvSpPr txBox="1"/>
          <p:nvPr/>
        </p:nvSpPr>
        <p:spPr>
          <a:xfrm>
            <a:off x="5118708" y="1883420"/>
            <a:ext cx="2091470"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Expertisecentrum</a:t>
            </a: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cxnSp>
        <p:nvCxnSpPr>
          <p:cNvPr id="4" name="Rechte verbindingslijn 3"/>
          <p:cNvCxnSpPr/>
          <p:nvPr/>
        </p:nvCxnSpPr>
        <p:spPr bwMode="auto">
          <a:xfrm>
            <a:off x="3886200" y="4828032"/>
            <a:ext cx="4443984" cy="18288"/>
          </a:xfrm>
          <a:prstGeom prst="line">
            <a:avLst/>
          </a:prstGeom>
          <a:ln>
            <a:tailEnd type="none"/>
          </a:ln>
          <a:extLst/>
        </p:spPr>
        <p:style>
          <a:lnRef idx="1">
            <a:schemeClr val="accent3"/>
          </a:lnRef>
          <a:fillRef idx="0">
            <a:schemeClr val="accent3"/>
          </a:fillRef>
          <a:effectRef idx="0">
            <a:schemeClr val="accent3"/>
          </a:effectRef>
          <a:fontRef idx="minor">
            <a:schemeClr val="tx1"/>
          </a:fontRef>
        </p:style>
      </p:cxnSp>
      <p:cxnSp>
        <p:nvCxnSpPr>
          <p:cNvPr id="17" name="Rechte verbindingslijn 16"/>
          <p:cNvCxnSpPr/>
          <p:nvPr/>
        </p:nvCxnSpPr>
        <p:spPr bwMode="auto">
          <a:xfrm>
            <a:off x="4636008" y="3584448"/>
            <a:ext cx="2953512" cy="0"/>
          </a:xfrm>
          <a:prstGeom prst="line">
            <a:avLst/>
          </a:prstGeom>
          <a:ln>
            <a:tailEnd type="none"/>
          </a:ln>
          <a:extLst/>
        </p:spPr>
        <p:style>
          <a:lnRef idx="1">
            <a:schemeClr val="accent3"/>
          </a:lnRef>
          <a:fillRef idx="0">
            <a:schemeClr val="accent3"/>
          </a:fillRef>
          <a:effectRef idx="0">
            <a:schemeClr val="accent3"/>
          </a:effectRef>
          <a:fontRef idx="minor">
            <a:schemeClr val="tx1"/>
          </a:fontRef>
        </p:style>
      </p:cxnSp>
      <p:cxnSp>
        <p:nvCxnSpPr>
          <p:cNvPr id="20" name="Rechte verbindingslijn 19"/>
          <p:cNvCxnSpPr/>
          <p:nvPr/>
        </p:nvCxnSpPr>
        <p:spPr bwMode="auto">
          <a:xfrm>
            <a:off x="5193792" y="2596896"/>
            <a:ext cx="1837944" cy="27432"/>
          </a:xfrm>
          <a:prstGeom prst="line">
            <a:avLst/>
          </a:prstGeom>
          <a:ln>
            <a:tailEnd type="none"/>
          </a:ln>
          <a:extLst/>
        </p:spPr>
        <p:style>
          <a:lnRef idx="1">
            <a:schemeClr val="accent3"/>
          </a:lnRef>
          <a:fillRef idx="0">
            <a:schemeClr val="accent3"/>
          </a:fillRef>
          <a:effectRef idx="0">
            <a:schemeClr val="accent3"/>
          </a:effectRef>
          <a:fontRef idx="minor">
            <a:schemeClr val="tx1"/>
          </a:fontRef>
        </p:style>
      </p:cxnSp>
      <p:cxnSp>
        <p:nvCxnSpPr>
          <p:cNvPr id="21" name="Rechte verbindingslijn 20"/>
          <p:cNvCxnSpPr>
            <a:stCxn id="12" idx="6"/>
          </p:cNvCxnSpPr>
          <p:nvPr/>
        </p:nvCxnSpPr>
        <p:spPr bwMode="auto">
          <a:xfrm>
            <a:off x="6233768" y="2635721"/>
            <a:ext cx="2160424" cy="436663"/>
          </a:xfrm>
          <a:prstGeom prst="line">
            <a:avLst/>
          </a:prstGeom>
          <a:ln>
            <a:tailEnd type="none"/>
          </a:ln>
          <a:extLst/>
        </p:spPr>
        <p:style>
          <a:lnRef idx="1">
            <a:schemeClr val="dk1"/>
          </a:lnRef>
          <a:fillRef idx="0">
            <a:schemeClr val="dk1"/>
          </a:fillRef>
          <a:effectRef idx="0">
            <a:schemeClr val="dk1"/>
          </a:effectRef>
          <a:fontRef idx="minor">
            <a:schemeClr val="tx1"/>
          </a:fontRef>
        </p:style>
      </p:cxnSp>
      <p:cxnSp>
        <p:nvCxnSpPr>
          <p:cNvPr id="26" name="Rechte verbindingslijn 25"/>
          <p:cNvCxnSpPr>
            <a:stCxn id="11" idx="6"/>
          </p:cNvCxnSpPr>
          <p:nvPr/>
        </p:nvCxnSpPr>
        <p:spPr bwMode="auto">
          <a:xfrm flipV="1">
            <a:off x="6215734" y="3072384"/>
            <a:ext cx="2196746" cy="529871"/>
          </a:xfrm>
          <a:prstGeom prst="line">
            <a:avLst/>
          </a:prstGeom>
          <a:ln>
            <a:tailEnd type="none"/>
          </a:ln>
          <a:extLst/>
        </p:spPr>
        <p:style>
          <a:lnRef idx="1">
            <a:schemeClr val="dk1"/>
          </a:lnRef>
          <a:fillRef idx="0">
            <a:schemeClr val="dk1"/>
          </a:fillRef>
          <a:effectRef idx="0">
            <a:schemeClr val="dk1"/>
          </a:effectRef>
          <a:fontRef idx="minor">
            <a:schemeClr val="tx1"/>
          </a:fontRef>
        </p:style>
      </p:cxnSp>
      <p:sp>
        <p:nvSpPr>
          <p:cNvPr id="32" name="Tekstvak 14"/>
          <p:cNvSpPr txBox="1"/>
          <p:nvPr/>
        </p:nvSpPr>
        <p:spPr>
          <a:xfrm>
            <a:off x="8508084" y="2849636"/>
            <a:ext cx="2379434"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Groot </a:t>
            </a: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overleg</a:t>
            </a: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(MDO)</a:t>
            </a:r>
          </a:p>
        </p:txBody>
      </p:sp>
      <p:sp>
        <p:nvSpPr>
          <p:cNvPr id="30" name="Linkeraccolade 29"/>
          <p:cNvSpPr/>
          <p:nvPr/>
        </p:nvSpPr>
        <p:spPr bwMode="auto">
          <a:xfrm>
            <a:off x="3498979" y="1903444"/>
            <a:ext cx="242596" cy="2911151"/>
          </a:xfrm>
          <a:prstGeom prst="leftBrace">
            <a:avLst>
              <a:gd name="adj1" fmla="val 354808"/>
              <a:gd name="adj2" fmla="val 50000"/>
            </a:avLst>
          </a:prstGeom>
          <a:ln w="28575">
            <a:tailEnd type="none"/>
          </a:ln>
          <a:extLst/>
        </p:spPr>
        <p:style>
          <a:lnRef idx="1">
            <a:schemeClr val="accent4"/>
          </a:lnRef>
          <a:fillRef idx="0">
            <a:schemeClr val="accent4"/>
          </a:fillRef>
          <a:effectRef idx="0">
            <a:schemeClr val="accent4"/>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C2074"/>
              </a:solidFill>
              <a:effectLst/>
              <a:uLnTx/>
              <a:uFillTx/>
              <a:latin typeface="Arial"/>
              <a:ea typeface="ＭＳ Ｐゴシック"/>
              <a:cs typeface="+mn-cs"/>
            </a:endParaRPr>
          </a:p>
        </p:txBody>
      </p:sp>
      <p:sp>
        <p:nvSpPr>
          <p:cNvPr id="35" name="Tekstvak 14"/>
          <p:cNvSpPr txBox="1"/>
          <p:nvPr/>
        </p:nvSpPr>
        <p:spPr>
          <a:xfrm>
            <a:off x="587141" y="2250426"/>
            <a:ext cx="2770951" cy="2554545"/>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Longartsen Vereniging</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Sectie</a:t>
            </a: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Longfibrose / ILD</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126 </a:t>
            </a:r>
            <a:r>
              <a:rPr kumimoji="0" lang="en-GB"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dokters</a:t>
            </a:r>
            <a:endPar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4x per jaar vergadering</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Delen: kennis,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wetenschap, organisatie </a:t>
            </a:r>
            <a:endPar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31" name="Gekromde pijl-rechts 30"/>
          <p:cNvSpPr/>
          <p:nvPr/>
        </p:nvSpPr>
        <p:spPr bwMode="auto">
          <a:xfrm>
            <a:off x="3582955" y="1987420"/>
            <a:ext cx="634482" cy="2528596"/>
          </a:xfrm>
          <a:prstGeom prst="curved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D1F74"/>
              </a:solidFill>
              <a:effectLst/>
              <a:uLnTx/>
              <a:uFillTx/>
              <a:latin typeface="Arial" charset="0"/>
              <a:ea typeface="ＭＳ Ｐゴシック" charset="0"/>
              <a:cs typeface="+mn-cs"/>
            </a:endParaRPr>
          </a:p>
        </p:txBody>
      </p:sp>
      <p:sp>
        <p:nvSpPr>
          <p:cNvPr id="33" name="Gekromde pijl-rechts 32"/>
          <p:cNvSpPr/>
          <p:nvPr/>
        </p:nvSpPr>
        <p:spPr bwMode="auto">
          <a:xfrm>
            <a:off x="4282751" y="2006082"/>
            <a:ext cx="811763" cy="3275046"/>
          </a:xfrm>
          <a:prstGeom prst="curvedRightArrow">
            <a:avLst/>
          </a:prstGeom>
          <a:solidFill>
            <a:schemeClr val="tx1">
              <a:lumMod val="40000"/>
              <a:lumOff val="60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D1F74"/>
              </a:solidFill>
              <a:effectLst/>
              <a:uLnTx/>
              <a:uFillTx/>
              <a:latin typeface="Arial" charset="0"/>
              <a:ea typeface="ＭＳ Ｐゴシック" charset="0"/>
              <a:cs typeface="+mn-cs"/>
            </a:endParaRPr>
          </a:p>
        </p:txBody>
      </p:sp>
      <p:sp>
        <p:nvSpPr>
          <p:cNvPr id="38" name="Gekromde pijl-rechts 37"/>
          <p:cNvSpPr/>
          <p:nvPr/>
        </p:nvSpPr>
        <p:spPr bwMode="auto">
          <a:xfrm>
            <a:off x="4295192" y="3044890"/>
            <a:ext cx="699795" cy="2600130"/>
          </a:xfrm>
          <a:prstGeom prst="curvedRightArrow">
            <a:avLst/>
          </a:prstGeom>
          <a:solidFill>
            <a:schemeClr val="tx1">
              <a:lumMod val="40000"/>
              <a:lumOff val="60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D1F74"/>
              </a:solidFill>
              <a:effectLst/>
              <a:uLnTx/>
              <a:uFillTx/>
              <a:latin typeface="Arial" charset="0"/>
              <a:ea typeface="ＭＳ Ｐゴシック" charset="0"/>
              <a:cs typeface="+mn-cs"/>
            </a:endParaRPr>
          </a:p>
        </p:txBody>
      </p:sp>
      <p:pic>
        <p:nvPicPr>
          <p:cNvPr id="39" name="Picture 6" descr="Basisspecialismen - Gemeenschappelijke Intensivisten Commissie"/>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3628" t="6812" r="12054" b="27996"/>
          <a:stretch/>
        </p:blipFill>
        <p:spPr bwMode="auto">
          <a:xfrm>
            <a:off x="1298448" y="1307592"/>
            <a:ext cx="1042416"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7395" y="1678115"/>
            <a:ext cx="14287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74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1"/>
                                        </p:tgtEl>
                                        <p:attrNameLst>
                                          <p:attrName>style.visibility</p:attrName>
                                        </p:attrNameLst>
                                      </p:cBhvr>
                                      <p:to>
                                        <p:strVal val="visible"/>
                                      </p:to>
                                    </p:set>
                                    <p:animEffect transition="in" filter="fade">
                                      <p:cBhvr>
                                        <p:cTn id="32" dur="500"/>
                                        <p:tgtEl>
                                          <p:spTgt spid="205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par>
                                <p:cTn id="41" presetID="10"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32" grpId="0"/>
      <p:bldP spid="30" grpId="0" animBg="1"/>
      <p:bldP spid="35" grpId="0"/>
      <p:bldP spid="33" grpId="0" animBg="1"/>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Hoe gaat het in de ziekenhuizen ? </a:t>
            </a:r>
            <a:endParaRPr lang="nl-NL" dirty="0"/>
          </a:p>
        </p:txBody>
      </p:sp>
      <p:sp>
        <p:nvSpPr>
          <p:cNvPr id="32" name="Tekstvak 14"/>
          <p:cNvSpPr txBox="1"/>
          <p:nvPr/>
        </p:nvSpPr>
        <p:spPr>
          <a:xfrm>
            <a:off x="516228" y="1478036"/>
            <a:ext cx="3171702"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Verwijzing naar ILD centrum </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23" name="Tekstvak 14"/>
          <p:cNvSpPr txBox="1"/>
          <p:nvPr/>
        </p:nvSpPr>
        <p:spPr>
          <a:xfrm>
            <a:off x="3887316" y="1493276"/>
            <a:ext cx="2744469"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1</a:t>
            </a:r>
            <a:r>
              <a:rPr kumimoji="0" lang="nl-NL" sz="2000" b="0" i="0" u="none" strike="noStrike" kern="1200" cap="none" spc="0" normalizeH="0" baseline="3000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e</a:t>
            </a: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consult ILD specialist </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24" name="Tekstvak 14"/>
          <p:cNvSpPr txBox="1"/>
          <p:nvPr/>
        </p:nvSpPr>
        <p:spPr>
          <a:xfrm>
            <a:off x="3884268" y="2560076"/>
            <a:ext cx="2669064"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aanvullend onderzoek</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sp>
        <p:nvSpPr>
          <p:cNvPr id="25" name="Tekstvak 14"/>
          <p:cNvSpPr txBox="1"/>
          <p:nvPr/>
        </p:nvSpPr>
        <p:spPr>
          <a:xfrm>
            <a:off x="3852295" y="4027532"/>
            <a:ext cx="5337359" cy="707886"/>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Multidisciplinair overleg (longarts, reumatoloog,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immunoloog, radioloog, patholoog, </a:t>
            </a:r>
            <a:r>
              <a:rPr kumimoji="0" lang="nl-NL"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etc</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pic>
        <p:nvPicPr>
          <p:cNvPr id="3" name="Afbeelding 2"/>
          <p:cNvPicPr>
            <a:picLocks noChangeAspect="1"/>
          </p:cNvPicPr>
          <p:nvPr/>
        </p:nvPicPr>
        <p:blipFill>
          <a:blip r:embed="rId3"/>
          <a:stretch>
            <a:fillRect/>
          </a:stretch>
        </p:blipFill>
        <p:spPr>
          <a:xfrm>
            <a:off x="6711141" y="1435607"/>
            <a:ext cx="2499533" cy="2264283"/>
          </a:xfrm>
          <a:prstGeom prst="rect">
            <a:avLst/>
          </a:prstGeom>
        </p:spPr>
      </p:pic>
      <p:pic>
        <p:nvPicPr>
          <p:cNvPr id="5" name="Afbeelding 4"/>
          <p:cNvPicPr>
            <a:picLocks noChangeAspect="1"/>
          </p:cNvPicPr>
          <p:nvPr/>
        </p:nvPicPr>
        <p:blipFill>
          <a:blip r:embed="rId4"/>
          <a:stretch>
            <a:fillRect/>
          </a:stretch>
        </p:blipFill>
        <p:spPr>
          <a:xfrm>
            <a:off x="9464040" y="1446304"/>
            <a:ext cx="1610295" cy="2260063"/>
          </a:xfrm>
          <a:prstGeom prst="rect">
            <a:avLst/>
          </a:prstGeom>
        </p:spPr>
      </p:pic>
      <p:sp>
        <p:nvSpPr>
          <p:cNvPr id="28" name="Tekstvak 14"/>
          <p:cNvSpPr txBox="1"/>
          <p:nvPr/>
        </p:nvSpPr>
        <p:spPr>
          <a:xfrm>
            <a:off x="3878048" y="5381032"/>
            <a:ext cx="5554534" cy="400110"/>
          </a:xfrm>
          <a:prstGeom prst="rect">
            <a:avLst/>
          </a:prstGeom>
          <a:noFill/>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2e </a:t>
            </a:r>
            <a:r>
              <a:rPr kumimoji="0" lang="nl-NL"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rPr>
              <a:t>consult ILD </a:t>
            </a: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specialist: d</a:t>
            </a:r>
            <a:r>
              <a:rPr kumimoji="0" lang="nl-NL" sz="2000" b="0" i="0" u="none" strike="noStrike" kern="1200" cap="none" spc="0" normalizeH="0" baseline="0" noProof="0" dirty="0" err="1"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iagnose</a:t>
            </a:r>
            <a:r>
              <a:rPr kumimoji="0" lang="nl-NL" sz="2000" b="0" i="0" u="none" strike="noStrike" kern="1200" cap="none" spc="0" normalizeH="0" baseline="0" noProof="0" dirty="0" smtClean="0">
                <a:ln>
                  <a:noFill/>
                </a:ln>
                <a:solidFill>
                  <a:srgbClr val="0C2074"/>
                </a:solidFill>
                <a:effectLst/>
                <a:uLnTx/>
                <a:uFillTx/>
                <a:latin typeface="Calibri" panose="020F0502020204030204" pitchFamily="34" charset="0"/>
                <a:ea typeface="ＭＳ Ｐゴシック"/>
                <a:cs typeface="Calibri" panose="020F0502020204030204" pitchFamily="34" charset="0"/>
              </a:rPr>
              <a:t> en behandelplan</a:t>
            </a:r>
            <a:endParaRPr kumimoji="0" lang="en-GB" sz="2000" b="0" i="0" u="none" strike="noStrike" kern="1200" cap="none" spc="0" normalizeH="0" baseline="0" noProof="0" dirty="0">
              <a:ln>
                <a:noFill/>
              </a:ln>
              <a:solidFill>
                <a:srgbClr val="0C2074"/>
              </a:solidFill>
              <a:effectLst/>
              <a:uLnTx/>
              <a:uFillTx/>
              <a:latin typeface="Calibri" panose="020F0502020204030204" pitchFamily="34" charset="0"/>
              <a:ea typeface="ＭＳ Ｐゴシック"/>
              <a:cs typeface="Calibri" panose="020F0502020204030204" pitchFamily="34" charset="0"/>
            </a:endParaRPr>
          </a:p>
        </p:txBody>
      </p:sp>
      <p:pic>
        <p:nvPicPr>
          <p:cNvPr id="6" name="Afbeelding 5"/>
          <p:cNvPicPr>
            <a:picLocks noChangeAspect="1"/>
          </p:cNvPicPr>
          <p:nvPr/>
        </p:nvPicPr>
        <p:blipFill>
          <a:blip r:embed="rId5"/>
          <a:stretch>
            <a:fillRect/>
          </a:stretch>
        </p:blipFill>
        <p:spPr>
          <a:xfrm>
            <a:off x="1043182" y="4012163"/>
            <a:ext cx="2340628" cy="1894794"/>
          </a:xfrm>
          <a:prstGeom prst="rect">
            <a:avLst/>
          </a:prstGeom>
        </p:spPr>
      </p:pic>
      <p:sp>
        <p:nvSpPr>
          <p:cNvPr id="7" name="Pijl-omlaag 6"/>
          <p:cNvSpPr/>
          <p:nvPr/>
        </p:nvSpPr>
        <p:spPr bwMode="auto">
          <a:xfrm>
            <a:off x="5057192" y="3293706"/>
            <a:ext cx="298580" cy="419877"/>
          </a:xfrm>
          <a:prstGeom prst="downArrow">
            <a:avLst/>
          </a:prstGeom>
          <a:solidFill>
            <a:srgbClr val="1EBCBF"/>
          </a:solidFill>
          <a:ln>
            <a:noFill/>
          </a:ln>
          <a:effectLst/>
          <a:ex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D1F74"/>
              </a:solidFill>
              <a:effectLst/>
              <a:uLnTx/>
              <a:uFillTx/>
              <a:latin typeface="Arial" charset="0"/>
              <a:ea typeface="ＭＳ Ｐゴシック" charset="0"/>
              <a:cs typeface="+mn-cs"/>
            </a:endParaRPr>
          </a:p>
        </p:txBody>
      </p:sp>
      <p:sp>
        <p:nvSpPr>
          <p:cNvPr id="34" name="Pijl-omlaag 33"/>
          <p:cNvSpPr/>
          <p:nvPr/>
        </p:nvSpPr>
        <p:spPr bwMode="auto">
          <a:xfrm>
            <a:off x="5041641" y="2027853"/>
            <a:ext cx="298580" cy="419877"/>
          </a:xfrm>
          <a:prstGeom prst="downArrow">
            <a:avLst/>
          </a:prstGeom>
          <a:solidFill>
            <a:srgbClr val="1EBCBF"/>
          </a:solidFill>
          <a:ln>
            <a:noFill/>
          </a:ln>
          <a:effectLst/>
          <a:ex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D1F74"/>
              </a:solidFill>
              <a:effectLst/>
              <a:uLnTx/>
              <a:uFillTx/>
              <a:latin typeface="Arial" charset="0"/>
              <a:ea typeface="ＭＳ Ｐゴシック" charset="0"/>
              <a:cs typeface="+mn-cs"/>
            </a:endParaRPr>
          </a:p>
        </p:txBody>
      </p:sp>
      <p:sp>
        <p:nvSpPr>
          <p:cNvPr id="36" name="Pijl-omlaag 35"/>
          <p:cNvSpPr/>
          <p:nvPr/>
        </p:nvSpPr>
        <p:spPr bwMode="auto">
          <a:xfrm>
            <a:off x="5041641" y="4911012"/>
            <a:ext cx="298580" cy="419877"/>
          </a:xfrm>
          <a:prstGeom prst="downArrow">
            <a:avLst/>
          </a:prstGeom>
          <a:solidFill>
            <a:srgbClr val="1EBCBF"/>
          </a:solidFill>
          <a:ln>
            <a:noFill/>
          </a:ln>
          <a:effectLst/>
          <a:ex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a:ln>
                <a:noFill/>
              </a:ln>
              <a:solidFill>
                <a:srgbClr val="0D1F74"/>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119030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3" grpId="0"/>
      <p:bldP spid="24" grpId="0"/>
      <p:bldP spid="25" grpId="0"/>
      <p:bldP spid="28" grpId="0"/>
      <p:bldP spid="7" grpId="0" animBg="1"/>
      <p:bldP spid="34" grpId="0" animBg="1"/>
      <p:bldP spid="3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400" y="3885752"/>
            <a:ext cx="11379600" cy="609600"/>
          </a:xfrm>
        </p:spPr>
        <p:txBody>
          <a:bodyPr/>
          <a:lstStyle/>
          <a:p>
            <a:r>
              <a:rPr lang="nl-NL" dirty="0" smtClean="0"/>
              <a:t>De zorg voor patiënten met longfibrose (en ILD) is georganiseerd in een netwerk</a:t>
            </a:r>
            <a:br>
              <a:rPr lang="nl-NL" dirty="0" smtClean="0"/>
            </a:br>
            <a:r>
              <a:rPr lang="nl-NL" dirty="0"/>
              <a:t/>
            </a:r>
            <a:br>
              <a:rPr lang="nl-NL" dirty="0"/>
            </a:br>
            <a:r>
              <a:rPr lang="nl-NL" dirty="0" smtClean="0"/>
              <a:t>-&gt; centralisatie van kennis en ervaring; optimale zorg bieden voor zeldzame ziekten</a:t>
            </a:r>
            <a:br>
              <a:rPr lang="nl-NL" dirty="0" smtClean="0"/>
            </a:br>
            <a:r>
              <a:rPr lang="nl-NL" dirty="0" smtClean="0"/>
              <a:t>-&gt; delen van kennis / onderwijs</a:t>
            </a:r>
            <a:br>
              <a:rPr lang="nl-NL" dirty="0" smtClean="0"/>
            </a:br>
            <a:r>
              <a:rPr lang="nl-NL" dirty="0" smtClean="0"/>
              <a:t>-&gt; samen verder komen: onderzoek! </a:t>
            </a:r>
            <a:br>
              <a:rPr lang="nl-NL" dirty="0" smtClean="0"/>
            </a:br>
            <a:r>
              <a:rPr lang="nl-NL" dirty="0" smtClean="0"/>
              <a:t>					</a:t>
            </a:r>
            <a:endParaRPr lang="nl-NL" dirty="0"/>
          </a:p>
        </p:txBody>
      </p:sp>
    </p:spTree>
    <p:extLst>
      <p:ext uri="{BB962C8B-B14F-4D97-AF65-F5344CB8AC3E}">
        <p14:creationId xmlns:p14="http://schemas.microsoft.com/office/powerpoint/2010/main" val="3810372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nl-NL" dirty="0" smtClean="0"/>
              <a:t>Wat is longfibrose?</a:t>
            </a:r>
            <a:endParaRPr lang="nl-NL" dirty="0"/>
          </a:p>
        </p:txBody>
      </p:sp>
      <p:sp>
        <p:nvSpPr>
          <p:cNvPr id="5" name="Ondertitel 4"/>
          <p:cNvSpPr>
            <a:spLocks noGrp="1"/>
          </p:cNvSpPr>
          <p:nvPr>
            <p:ph type="subTitle" idx="1"/>
          </p:nvPr>
        </p:nvSpPr>
        <p:spPr/>
        <p:txBody>
          <a:bodyPr/>
          <a:lstStyle/>
          <a:p>
            <a:r>
              <a:rPr lang="nl-NL" dirty="0" smtClean="0"/>
              <a:t>Longfibrose patiënten dag</a:t>
            </a:r>
            <a:endParaRPr lang="nl-NL" dirty="0"/>
          </a:p>
        </p:txBody>
      </p:sp>
      <p:sp>
        <p:nvSpPr>
          <p:cNvPr id="6" name="Tijdelijke aanduiding voor tekst 5"/>
          <p:cNvSpPr>
            <a:spLocks noGrp="1"/>
          </p:cNvSpPr>
          <p:nvPr>
            <p:ph type="body" sz="quarter" idx="10"/>
          </p:nvPr>
        </p:nvSpPr>
        <p:spPr/>
        <p:txBody>
          <a:bodyPr/>
          <a:lstStyle/>
          <a:p>
            <a:r>
              <a:rPr lang="nl-NL" dirty="0" smtClean="0"/>
              <a:t>Nicolle Hekelaar</a:t>
            </a:r>
            <a:endParaRPr lang="nl-NL" dirty="0"/>
          </a:p>
          <a:p>
            <a:r>
              <a:rPr lang="nl-NL" dirty="0" smtClean="0"/>
              <a:t>Longarts MST Enschede</a:t>
            </a:r>
            <a:endParaRPr lang="nl-NL" dirty="0"/>
          </a:p>
        </p:txBody>
      </p:sp>
      <p:sp>
        <p:nvSpPr>
          <p:cNvPr id="7" name="Tijdelijke aanduiding voor tekst 6"/>
          <p:cNvSpPr>
            <a:spLocks noGrp="1"/>
          </p:cNvSpPr>
          <p:nvPr>
            <p:ph type="body" sz="quarter" idx="11"/>
          </p:nvPr>
        </p:nvSpPr>
        <p:spPr/>
        <p:txBody>
          <a:bodyPr/>
          <a:lstStyle/>
          <a:p>
            <a:pPr lvl="1"/>
            <a:r>
              <a:rPr lang="nl-NL" dirty="0" smtClean="0"/>
              <a:t>12 oktober 2023</a:t>
            </a:r>
            <a:endParaRPr lang="nl-NL" dirty="0"/>
          </a:p>
        </p:txBody>
      </p:sp>
      <p:pic>
        <p:nvPicPr>
          <p:cNvPr id="2050" name="Picture 2" descr="Deze symptomen kunnen wijzen op longfibro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6224" y="3442109"/>
            <a:ext cx="4601776" cy="3069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7299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nl-NL" dirty="0" smtClean="0"/>
              <a:t>Wat is longfibrose?</a:t>
            </a:r>
            <a:endParaRPr lang="nl-NL" dirty="0"/>
          </a:p>
        </p:txBody>
      </p:sp>
      <p:sp>
        <p:nvSpPr>
          <p:cNvPr id="8" name="Tijdelijke aanduiding voor inhoud 7"/>
          <p:cNvSpPr>
            <a:spLocks noGrp="1"/>
          </p:cNvSpPr>
          <p:nvPr>
            <p:ph idx="1"/>
          </p:nvPr>
        </p:nvSpPr>
        <p:spPr/>
        <p:txBody>
          <a:bodyPr>
            <a:normAutofit/>
          </a:bodyPr>
          <a:lstStyle/>
          <a:p>
            <a:pPr marL="0" indent="0">
              <a:buNone/>
            </a:pPr>
            <a:endParaRPr lang="nl-NL" sz="1600" dirty="0"/>
          </a:p>
          <a:p>
            <a:pPr>
              <a:buFont typeface="Wingdings" panose="05000000000000000000" pitchFamily="2" charset="2"/>
              <a:buChar char="Ø"/>
            </a:pPr>
            <a:r>
              <a:rPr lang="nl-NL" sz="1600" dirty="0"/>
              <a:t>Ontstekingsreactie in de ruimte tussen de longblaasjes</a:t>
            </a:r>
          </a:p>
          <a:p>
            <a:pPr marL="0" indent="0">
              <a:buNone/>
            </a:pPr>
            <a:r>
              <a:rPr lang="nl-NL" sz="1600" dirty="0"/>
              <a:t> (interstitiële longziekte=ILD)</a:t>
            </a:r>
          </a:p>
          <a:p>
            <a:pPr>
              <a:buFont typeface="Wingdings" panose="05000000000000000000" pitchFamily="2" charset="2"/>
              <a:buChar char="Ø"/>
            </a:pPr>
            <a:r>
              <a:rPr lang="nl-NL" sz="1600" dirty="0"/>
              <a:t>Littekenvorming (fibrose)</a:t>
            </a:r>
          </a:p>
          <a:p>
            <a:pPr>
              <a:buFont typeface="Wingdings" panose="05000000000000000000" pitchFamily="2" charset="2"/>
              <a:buChar char="Ø"/>
            </a:pPr>
            <a:r>
              <a:rPr lang="nl-NL" sz="1600" dirty="0"/>
              <a:t>Blijvende schade aan de longblaasjes</a:t>
            </a:r>
          </a:p>
          <a:p>
            <a:pPr>
              <a:buFont typeface="Wingdings" panose="05000000000000000000" pitchFamily="2" charset="2"/>
              <a:buChar char="Ø"/>
            </a:pPr>
            <a:r>
              <a:rPr lang="nl-NL" sz="1600" dirty="0"/>
              <a:t>Minder transport van zuurstof via de longblaasjes naar het bloed</a:t>
            </a:r>
          </a:p>
          <a:p>
            <a:pPr marL="0" indent="0">
              <a:buNone/>
            </a:pPr>
            <a:endParaRPr lang="nl-NL" sz="1600" dirty="0"/>
          </a:p>
          <a:p>
            <a:pPr marL="0" indent="0">
              <a:buNone/>
            </a:pPr>
            <a:endParaRPr lang="nl-NL" sz="1600" dirty="0"/>
          </a:p>
          <a:p>
            <a:pPr marL="0" indent="0">
              <a:buNone/>
            </a:pPr>
            <a:endParaRPr lang="nl-NL" sz="1600" dirty="0"/>
          </a:p>
          <a:p>
            <a:pPr marL="0" indent="0">
              <a:buNone/>
            </a:pPr>
            <a:endParaRPr lang="nl-NL" sz="1600" dirty="0"/>
          </a:p>
          <a:p>
            <a:pPr marL="0" indent="0">
              <a:buNone/>
            </a:pPr>
            <a:endParaRPr lang="nl-NL" sz="1600" dirty="0"/>
          </a:p>
          <a:p>
            <a:pPr marL="0" indent="0">
              <a:buNone/>
            </a:pPr>
            <a:endParaRPr lang="nl-NL" sz="1600" dirty="0"/>
          </a:p>
          <a:p>
            <a:pPr marL="0" indent="0">
              <a:buNone/>
            </a:pPr>
            <a:endParaRPr lang="nl-NL" sz="1600" dirty="0"/>
          </a:p>
        </p:txBody>
      </p:sp>
      <p:pic>
        <p:nvPicPr>
          <p:cNvPr id="10" name="Afbeelding 9"/>
          <p:cNvPicPr>
            <a:picLocks noChangeAspect="1"/>
          </p:cNvPicPr>
          <p:nvPr/>
        </p:nvPicPr>
        <p:blipFill>
          <a:blip r:embed="rId2"/>
          <a:stretch>
            <a:fillRect/>
          </a:stretch>
        </p:blipFill>
        <p:spPr>
          <a:xfrm>
            <a:off x="3774529" y="3212758"/>
            <a:ext cx="4816844" cy="3371791"/>
          </a:xfrm>
          <a:prstGeom prst="rect">
            <a:avLst/>
          </a:prstGeom>
        </p:spPr>
      </p:pic>
    </p:spTree>
    <p:extLst>
      <p:ext uri="{BB962C8B-B14F-4D97-AF65-F5344CB8AC3E}">
        <p14:creationId xmlns:p14="http://schemas.microsoft.com/office/powerpoint/2010/main" val="24551993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Welke vormen van longfibrose zijn er?</a:t>
            </a:r>
            <a:endParaRPr lang="nl-NL" dirty="0"/>
          </a:p>
        </p:txBody>
      </p:sp>
      <p:sp>
        <p:nvSpPr>
          <p:cNvPr id="3" name="Tijdelijke aanduiding voor inhoud 2"/>
          <p:cNvSpPr>
            <a:spLocks noGrp="1"/>
          </p:cNvSpPr>
          <p:nvPr>
            <p:ph idx="1"/>
          </p:nvPr>
        </p:nvSpPr>
        <p:spPr/>
        <p:txBody>
          <a:bodyPr/>
          <a:lstStyle/>
          <a:p>
            <a:pPr>
              <a:buFont typeface="+mj-lt"/>
              <a:buAutoNum type="arabicParenR"/>
            </a:pPr>
            <a:endParaRPr lang="nl-NL" dirty="0" smtClean="0"/>
          </a:p>
          <a:p>
            <a:pPr marL="0" indent="0">
              <a:buNone/>
            </a:pPr>
            <a:endParaRPr lang="nl-NL" sz="1600" dirty="0"/>
          </a:p>
          <a:p>
            <a:pPr marL="0" indent="0">
              <a:buNone/>
            </a:pPr>
            <a:endParaRPr lang="nl-NL" sz="1600" dirty="0"/>
          </a:p>
        </p:txBody>
      </p:sp>
      <p:sp>
        <p:nvSpPr>
          <p:cNvPr id="4" name="AutoShape 5"/>
          <p:cNvSpPr>
            <a:spLocks noChangeArrowheads="1"/>
          </p:cNvSpPr>
          <p:nvPr/>
        </p:nvSpPr>
        <p:spPr bwMode="auto">
          <a:xfrm>
            <a:off x="2604001" y="1201008"/>
            <a:ext cx="2905125" cy="1187450"/>
          </a:xfrm>
          <a:prstGeom prst="roundRect">
            <a:avLst>
              <a:gd name="adj" fmla="val 16667"/>
            </a:avLst>
          </a:prstGeom>
          <a:solidFill>
            <a:schemeClr val="bg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lstStyle>
            <a:lvl1pPr>
              <a:lnSpc>
                <a:spcPct val="110000"/>
              </a:lnSpc>
              <a:spcAft>
                <a:spcPct val="30000"/>
              </a:spcAft>
              <a:defRPr sz="1600" b="1">
                <a:solidFill>
                  <a:schemeClr val="tx1"/>
                </a:solidFill>
                <a:latin typeface="Arial" panose="020B0604020202020204" pitchFamily="34" charset="0"/>
              </a:defRPr>
            </a:lvl1pPr>
            <a:lvl2pPr marL="742950" indent="-285750">
              <a:lnSpc>
                <a:spcPts val="1800"/>
              </a:lnSpc>
              <a:buFont typeface="Arial" panose="020B0604020202020204" pitchFamily="34" charset="0"/>
              <a:buChar char="-"/>
              <a:defRPr sz="1400">
                <a:solidFill>
                  <a:schemeClr val="tx1"/>
                </a:solidFill>
                <a:latin typeface="Arial" panose="020B0604020202020204" pitchFamily="34" charset="0"/>
              </a:defRPr>
            </a:lvl2pPr>
            <a:lvl3pPr marL="1143000" indent="-228600">
              <a:lnSpc>
                <a:spcPts val="1800"/>
              </a:lnSpc>
              <a:buChar char="•"/>
              <a:defRPr sz="1400">
                <a:solidFill>
                  <a:schemeClr val="tx1"/>
                </a:solidFill>
                <a:latin typeface="Arial" panose="020B0604020202020204" pitchFamily="34" charset="0"/>
              </a:defRPr>
            </a:lvl3pPr>
            <a:lvl4pPr marL="1600200" indent="-228600">
              <a:lnSpc>
                <a:spcPts val="1800"/>
              </a:lnSpc>
              <a:buFont typeface="Arial" panose="020B0604020202020204" pitchFamily="34" charset="0"/>
              <a:buChar char="◦"/>
              <a:defRPr sz="1400">
                <a:solidFill>
                  <a:schemeClr val="tx1"/>
                </a:solidFill>
                <a:latin typeface="Arial" panose="020B0604020202020204" pitchFamily="34" charset="0"/>
              </a:defRPr>
            </a:lvl4pPr>
            <a:lvl5pPr marL="2057400" indent="-228600">
              <a:lnSpc>
                <a:spcPts val="1800"/>
              </a:lnSpc>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9pPr>
          </a:lstStyle>
          <a:p>
            <a:pPr algn="ctr" defTabSz="457200">
              <a:lnSpc>
                <a:spcPct val="100000"/>
              </a:lnSpc>
              <a:spcAft>
                <a:spcPct val="0"/>
              </a:spcAft>
            </a:pPr>
            <a:r>
              <a:rPr lang="nl-NL" altLang="en-US" sz="2000" dirty="0">
                <a:solidFill>
                  <a:srgbClr val="4D4D4F"/>
                </a:solidFill>
              </a:rPr>
              <a:t>Bekende oorzaken</a:t>
            </a:r>
          </a:p>
        </p:txBody>
      </p:sp>
      <p:sp>
        <p:nvSpPr>
          <p:cNvPr id="5" name="AutoShape 9"/>
          <p:cNvSpPr>
            <a:spLocks noChangeArrowheads="1"/>
          </p:cNvSpPr>
          <p:nvPr/>
        </p:nvSpPr>
        <p:spPr bwMode="auto">
          <a:xfrm>
            <a:off x="6399568" y="1201008"/>
            <a:ext cx="2905125" cy="1187450"/>
          </a:xfrm>
          <a:prstGeom prst="roundRect">
            <a:avLst>
              <a:gd name="adj" fmla="val 16667"/>
            </a:avLst>
          </a:prstGeom>
          <a:solidFill>
            <a:schemeClr val="bg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lstStyle>
            <a:lvl1pPr>
              <a:lnSpc>
                <a:spcPct val="110000"/>
              </a:lnSpc>
              <a:spcAft>
                <a:spcPct val="30000"/>
              </a:spcAft>
              <a:defRPr sz="1600" b="1">
                <a:solidFill>
                  <a:schemeClr val="tx1"/>
                </a:solidFill>
                <a:latin typeface="Arial" panose="020B0604020202020204" pitchFamily="34" charset="0"/>
              </a:defRPr>
            </a:lvl1pPr>
            <a:lvl2pPr marL="742950" indent="-285750">
              <a:lnSpc>
                <a:spcPts val="1800"/>
              </a:lnSpc>
              <a:buFont typeface="Arial" panose="020B0604020202020204" pitchFamily="34" charset="0"/>
              <a:buChar char="-"/>
              <a:defRPr sz="1400">
                <a:solidFill>
                  <a:schemeClr val="tx1"/>
                </a:solidFill>
                <a:latin typeface="Arial" panose="020B0604020202020204" pitchFamily="34" charset="0"/>
              </a:defRPr>
            </a:lvl2pPr>
            <a:lvl3pPr marL="1143000" indent="-228600">
              <a:lnSpc>
                <a:spcPts val="1800"/>
              </a:lnSpc>
              <a:buChar char="•"/>
              <a:defRPr sz="1400">
                <a:solidFill>
                  <a:schemeClr val="tx1"/>
                </a:solidFill>
                <a:latin typeface="Arial" panose="020B0604020202020204" pitchFamily="34" charset="0"/>
              </a:defRPr>
            </a:lvl3pPr>
            <a:lvl4pPr marL="1600200" indent="-228600">
              <a:lnSpc>
                <a:spcPts val="1800"/>
              </a:lnSpc>
              <a:buFont typeface="Arial" panose="020B0604020202020204" pitchFamily="34" charset="0"/>
              <a:buChar char="◦"/>
              <a:defRPr sz="1400">
                <a:solidFill>
                  <a:schemeClr val="tx1"/>
                </a:solidFill>
                <a:latin typeface="Arial" panose="020B0604020202020204" pitchFamily="34" charset="0"/>
              </a:defRPr>
            </a:lvl4pPr>
            <a:lvl5pPr marL="2057400" indent="-228600">
              <a:lnSpc>
                <a:spcPts val="1800"/>
              </a:lnSpc>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lnSpc>
                <a:spcPts val="1800"/>
              </a:lnSpc>
              <a:spcBef>
                <a:spcPct val="0"/>
              </a:spcBef>
              <a:spcAft>
                <a:spcPct val="0"/>
              </a:spcAft>
              <a:buFont typeface="Arial" panose="020B0604020202020204" pitchFamily="34" charset="0"/>
              <a:buChar char="·"/>
              <a:defRPr sz="1400">
                <a:solidFill>
                  <a:schemeClr val="tx1"/>
                </a:solidFill>
                <a:latin typeface="Arial" panose="020B0604020202020204" pitchFamily="34" charset="0"/>
              </a:defRPr>
            </a:lvl9pPr>
          </a:lstStyle>
          <a:p>
            <a:pPr algn="ctr" defTabSz="457200">
              <a:lnSpc>
                <a:spcPct val="100000"/>
              </a:lnSpc>
              <a:spcAft>
                <a:spcPct val="0"/>
              </a:spcAft>
            </a:pPr>
            <a:r>
              <a:rPr lang="nl-NL" altLang="en-US" sz="2000" dirty="0">
                <a:solidFill>
                  <a:srgbClr val="4D4D4F"/>
                </a:solidFill>
              </a:rPr>
              <a:t>Onbekende oorzaak</a:t>
            </a:r>
          </a:p>
        </p:txBody>
      </p:sp>
      <p:pic>
        <p:nvPicPr>
          <p:cNvPr id="6" name="Tijdelijke aanduiding voor inhoud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611" y="2603612"/>
            <a:ext cx="7968971" cy="3980937"/>
          </a:xfrm>
          <a:prstGeom prst="rect">
            <a:avLst/>
          </a:prstGeom>
        </p:spPr>
      </p:pic>
    </p:spTree>
    <p:extLst>
      <p:ext uri="{BB962C8B-B14F-4D97-AF65-F5344CB8AC3E}">
        <p14:creationId xmlns:p14="http://schemas.microsoft.com/office/powerpoint/2010/main" val="33066519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Bekende oorzaken </a:t>
            </a:r>
            <a:endParaRPr lang="nl-NL" dirty="0"/>
          </a:p>
        </p:txBody>
      </p:sp>
      <p:pic>
        <p:nvPicPr>
          <p:cNvPr id="4" name="Picture 9" descr="asbestvezel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0213" y="1914563"/>
            <a:ext cx="3867535" cy="219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https://encrypted-tbn3.gstatic.com/images?q=tbn:ANd9GcQRj1eXlezlrATFdKBmbVN2-Q0TSscbjOicW-1w6aDaVqyGsyDzT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163" y="1985320"/>
            <a:ext cx="23431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vak 5"/>
          <p:cNvSpPr txBox="1"/>
          <p:nvPr/>
        </p:nvSpPr>
        <p:spPr>
          <a:xfrm>
            <a:off x="3863547" y="1985319"/>
            <a:ext cx="864339" cy="369332"/>
          </a:xfrm>
          <a:prstGeom prst="rect">
            <a:avLst/>
          </a:prstGeom>
          <a:noFill/>
        </p:spPr>
        <p:txBody>
          <a:bodyPr wrap="none" rtlCol="0">
            <a:spAutoFit/>
          </a:bodyPr>
          <a:lstStyle/>
          <a:p>
            <a:pPr defTabSz="457200"/>
            <a:r>
              <a:rPr lang="nl-NL" dirty="0">
                <a:solidFill>
                  <a:prstClr val="white"/>
                </a:solidFill>
                <a:latin typeface="Arial" panose="020B0604020202020204"/>
              </a:rPr>
              <a:t>asbest</a:t>
            </a:r>
          </a:p>
        </p:txBody>
      </p:sp>
      <p:pic>
        <p:nvPicPr>
          <p:cNvPr id="7" name="Picture 12" descr="schoorsteenr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9776" y="2317815"/>
            <a:ext cx="23082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stof in de bou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0271" y="3991812"/>
            <a:ext cx="160655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https://encrypted-tbn3.gstatic.com/images?q=tbn:ANd9GcRxto8ejEILLkCYggog_IMTR4LdGzafnOYHndsxT2sjvRd0-JFIjw">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2104" y="3991812"/>
            <a:ext cx="2089150"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https://encrypted-tbn2.gstatic.com/images?q=tbn:ANd9GcRKzipVHYHD4JRZPwskWcGCFrHOpHLGShfSvXMZRryvUtJwLuJI">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51774" y="4108509"/>
            <a:ext cx="2443162"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vak 10"/>
          <p:cNvSpPr txBox="1"/>
          <p:nvPr/>
        </p:nvSpPr>
        <p:spPr>
          <a:xfrm>
            <a:off x="1944130" y="1392195"/>
            <a:ext cx="5694188" cy="400110"/>
          </a:xfrm>
          <a:prstGeom prst="rect">
            <a:avLst/>
          </a:prstGeom>
          <a:noFill/>
        </p:spPr>
        <p:txBody>
          <a:bodyPr wrap="none" rtlCol="0">
            <a:spAutoFit/>
          </a:bodyPr>
          <a:lstStyle/>
          <a:p>
            <a:pPr defTabSz="457200"/>
            <a:r>
              <a:rPr lang="nl-NL" altLang="en-US" sz="2000" b="1" dirty="0">
                <a:solidFill>
                  <a:srgbClr val="00B3BE"/>
                </a:solidFill>
                <a:latin typeface="Arial" panose="020B0604020202020204"/>
              </a:rPr>
              <a:t>Asbestvezels, Kolen, Silica partikels, roken…</a:t>
            </a:r>
            <a:endParaRPr lang="nl-NL" sz="2000" b="1" dirty="0">
              <a:solidFill>
                <a:srgbClr val="4D4D4F"/>
              </a:solidFill>
              <a:latin typeface="Arial" panose="020B0604020202020204"/>
            </a:endParaRPr>
          </a:p>
        </p:txBody>
      </p:sp>
    </p:spTree>
    <p:extLst>
      <p:ext uri="{BB962C8B-B14F-4D97-AF65-F5344CB8AC3E}">
        <p14:creationId xmlns:p14="http://schemas.microsoft.com/office/powerpoint/2010/main" val="8230504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Bekende oorzaken</a:t>
            </a:r>
            <a:endParaRPr lang="nl-NL" dirty="0"/>
          </a:p>
        </p:txBody>
      </p:sp>
      <p:sp>
        <p:nvSpPr>
          <p:cNvPr id="3" name="Tijdelijke aanduiding voor inhoud 2"/>
          <p:cNvSpPr>
            <a:spLocks noGrp="1"/>
          </p:cNvSpPr>
          <p:nvPr>
            <p:ph idx="1"/>
          </p:nvPr>
        </p:nvSpPr>
        <p:spPr/>
        <p:txBody>
          <a:bodyPr>
            <a:normAutofit/>
          </a:bodyPr>
          <a:lstStyle/>
          <a:p>
            <a:pPr marL="0" indent="0">
              <a:buNone/>
            </a:pPr>
            <a:endParaRPr lang="nl-NL" sz="2000" dirty="0">
              <a:solidFill>
                <a:schemeClr val="tx2"/>
              </a:solidFill>
            </a:endParaRPr>
          </a:p>
          <a:p>
            <a:pPr marL="0" indent="0">
              <a:buNone/>
            </a:pPr>
            <a:r>
              <a:rPr lang="nl-NL" sz="2000" dirty="0">
                <a:solidFill>
                  <a:schemeClr val="tx2"/>
                </a:solidFill>
              </a:rPr>
              <a:t> Inademing van organische stoffen</a:t>
            </a:r>
          </a:p>
          <a:p>
            <a:pPr marL="0" indent="0">
              <a:buNone/>
            </a:pPr>
            <a:r>
              <a:rPr lang="nl-NL" sz="2000" dirty="0">
                <a:solidFill>
                  <a:schemeClr val="tx2"/>
                </a:solidFill>
              </a:rPr>
              <a:t> Extrinsieke Allergische Alveolitis = EAA</a:t>
            </a:r>
          </a:p>
          <a:p>
            <a:pPr marL="0" indent="0">
              <a:buNone/>
            </a:pPr>
            <a:endParaRPr lang="nl-NL" sz="2000" dirty="0">
              <a:solidFill>
                <a:schemeClr val="tx2"/>
              </a:solidFill>
            </a:endParaRPr>
          </a:p>
          <a:p>
            <a:pPr marL="0" indent="0">
              <a:buNone/>
            </a:pPr>
            <a:endParaRPr lang="nl-NL" sz="2000" dirty="0">
              <a:solidFill>
                <a:schemeClr val="tx2"/>
              </a:solidFill>
            </a:endParaRPr>
          </a:p>
        </p:txBody>
      </p:sp>
      <p:pic>
        <p:nvPicPr>
          <p:cNvPr id="4" name="Picture 6" descr="du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1960" y="3975402"/>
            <a:ext cx="18494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champign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6" y="2271513"/>
            <a:ext cx="223837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tuinders"/>
          <p:cNvPicPr>
            <a:picLocks noChangeAspect="1" noChangeArrowheads="1"/>
          </p:cNvPicPr>
          <p:nvPr/>
        </p:nvPicPr>
        <p:blipFill>
          <a:blip r:embed="rId4">
            <a:extLst>
              <a:ext uri="{28A0092B-C50C-407E-A947-70E740481C1C}">
                <a14:useLocalDpi xmlns:a14="http://schemas.microsoft.com/office/drawing/2010/main" val="0"/>
              </a:ext>
            </a:extLst>
          </a:blip>
          <a:srcRect r="27487"/>
          <a:stretch>
            <a:fillRect/>
          </a:stretch>
        </p:blipFill>
        <p:spPr bwMode="auto">
          <a:xfrm>
            <a:off x="5871476" y="2061963"/>
            <a:ext cx="18986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https://encrypted-tbn2.gstatic.com/images?q=tbn:ANd9GcQJfBEgKsC8Z9ygSYz_0mxkuQVpKPE-wLlGLTrLAZNr54Es64ce_w">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63580" y="2360914"/>
            <a:ext cx="18002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925" y="4209262"/>
            <a:ext cx="2428875" cy="17145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9" name="Picture 9" descr="boer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8774" y="3829850"/>
            <a:ext cx="2792413"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6968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Bekende oorzaken</a:t>
            </a:r>
            <a:endParaRPr lang="nl-NL" dirty="0"/>
          </a:p>
        </p:txBody>
      </p:sp>
      <p:sp>
        <p:nvSpPr>
          <p:cNvPr id="3" name="Tijdelijke aanduiding voor inhoud 2"/>
          <p:cNvSpPr>
            <a:spLocks noGrp="1"/>
          </p:cNvSpPr>
          <p:nvPr>
            <p:ph idx="1"/>
          </p:nvPr>
        </p:nvSpPr>
        <p:spPr/>
        <p:txBody>
          <a:bodyPr/>
          <a:lstStyle/>
          <a:p>
            <a:pPr marL="0" indent="0">
              <a:buNone/>
            </a:pPr>
            <a:r>
              <a:rPr lang="nl-NL" dirty="0" smtClean="0"/>
              <a:t> </a:t>
            </a:r>
          </a:p>
          <a:p>
            <a:pPr marL="0" indent="0">
              <a:buNone/>
            </a:pPr>
            <a:r>
              <a:rPr lang="nl-NL" sz="2000" dirty="0">
                <a:solidFill>
                  <a:schemeClr val="tx2"/>
                </a:solidFill>
              </a:rPr>
              <a:t> Medicatie</a:t>
            </a:r>
          </a:p>
          <a:p>
            <a:pPr marL="0" indent="0">
              <a:buNone/>
            </a:pPr>
            <a:r>
              <a:rPr lang="nl-NL" sz="2000" dirty="0">
                <a:solidFill>
                  <a:schemeClr val="tx2"/>
                </a:solidFill>
              </a:rPr>
              <a:t> Radiotherapie</a:t>
            </a:r>
          </a:p>
          <a:p>
            <a:pPr marL="0" indent="0">
              <a:buNone/>
            </a:pPr>
            <a:r>
              <a:rPr lang="nl-NL" sz="2000" dirty="0">
                <a:solidFill>
                  <a:schemeClr val="tx2"/>
                </a:solidFill>
              </a:rPr>
              <a:t> Immunotherapie</a:t>
            </a:r>
            <a:endParaRPr lang="nl-NL" dirty="0"/>
          </a:p>
        </p:txBody>
      </p:sp>
      <p:pic>
        <p:nvPicPr>
          <p:cNvPr id="4" name="Picture 9" descr="Amiodarone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646" y="2941251"/>
            <a:ext cx="2727325"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Nitrofurantoine100mgCa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8562" y="1998277"/>
            <a:ext cx="18288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bleomyc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6266" y="3859527"/>
            <a:ext cx="1658937"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MTX"/>
          <p:cNvPicPr>
            <a:picLocks noChangeAspect="1" noChangeArrowheads="1"/>
          </p:cNvPicPr>
          <p:nvPr/>
        </p:nvPicPr>
        <p:blipFill>
          <a:blip r:embed="rId5" cstate="print">
            <a:extLst>
              <a:ext uri="{28A0092B-C50C-407E-A947-70E740481C1C}">
                <a14:useLocalDpi xmlns:a14="http://schemas.microsoft.com/office/drawing/2010/main" val="0"/>
              </a:ext>
            </a:extLst>
          </a:blip>
          <a:srcRect t="47244"/>
          <a:stretch>
            <a:fillRect/>
          </a:stretch>
        </p:blipFill>
        <p:spPr bwMode="auto">
          <a:xfrm>
            <a:off x="7070405" y="2469764"/>
            <a:ext cx="315595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radiotherapie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88" y="4305333"/>
            <a:ext cx="2513784" cy="1638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9005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Bekende oorzaken</a:t>
            </a:r>
            <a:endParaRPr lang="nl-NL" dirty="0"/>
          </a:p>
        </p:txBody>
      </p:sp>
      <p:sp>
        <p:nvSpPr>
          <p:cNvPr id="3" name="Tijdelijke aanduiding voor inhoud 2"/>
          <p:cNvSpPr>
            <a:spLocks noGrp="1"/>
          </p:cNvSpPr>
          <p:nvPr>
            <p:ph idx="1"/>
          </p:nvPr>
        </p:nvSpPr>
        <p:spPr/>
        <p:txBody>
          <a:bodyPr/>
          <a:lstStyle/>
          <a:p>
            <a:pPr marL="0" indent="0" fontAlgn="base">
              <a:lnSpc>
                <a:spcPct val="150000"/>
              </a:lnSpc>
              <a:spcBef>
                <a:spcPct val="0"/>
              </a:spcBef>
              <a:spcAft>
                <a:spcPct val="30000"/>
              </a:spcAft>
              <a:buNone/>
            </a:pPr>
            <a:r>
              <a:rPr lang="nl-NL" altLang="en-US" sz="1600" kern="0" dirty="0">
                <a:solidFill>
                  <a:srgbClr val="656667"/>
                </a:solidFill>
              </a:rPr>
              <a:t>Bindweefselaandoeningen</a:t>
            </a:r>
          </a:p>
          <a:p>
            <a:pPr marL="0" indent="0" fontAlgn="base">
              <a:lnSpc>
                <a:spcPct val="150000"/>
              </a:lnSpc>
              <a:spcBef>
                <a:spcPct val="0"/>
              </a:spcBef>
              <a:spcAft>
                <a:spcPct val="30000"/>
              </a:spcAft>
              <a:buNone/>
            </a:pPr>
            <a:r>
              <a:rPr lang="nl-NL" altLang="en-US" sz="1600" kern="0" dirty="0">
                <a:solidFill>
                  <a:srgbClr val="656667"/>
                </a:solidFill>
              </a:rPr>
              <a:t>Auto-immuunziekten (reuma/ </a:t>
            </a:r>
            <a:r>
              <a:rPr lang="nl-NL" altLang="en-US" sz="1600" kern="0" dirty="0" err="1">
                <a:solidFill>
                  <a:srgbClr val="656667"/>
                </a:solidFill>
              </a:rPr>
              <a:t>Sjogren</a:t>
            </a:r>
            <a:r>
              <a:rPr lang="nl-NL" altLang="en-US" sz="1600" kern="0" dirty="0">
                <a:solidFill>
                  <a:srgbClr val="656667"/>
                </a:solidFill>
              </a:rPr>
              <a:t>/ systemische sclerose)</a:t>
            </a:r>
          </a:p>
          <a:p>
            <a:pPr marL="0" indent="0" fontAlgn="base">
              <a:lnSpc>
                <a:spcPct val="150000"/>
              </a:lnSpc>
              <a:spcBef>
                <a:spcPct val="0"/>
              </a:spcBef>
              <a:spcAft>
                <a:spcPct val="30000"/>
              </a:spcAft>
              <a:buNone/>
            </a:pPr>
            <a:r>
              <a:rPr lang="nl-NL" altLang="en-US" sz="1600" kern="0" dirty="0">
                <a:solidFill>
                  <a:srgbClr val="656667"/>
                </a:solidFill>
              </a:rPr>
              <a:t>Soms longfibrose eerste symptoom</a:t>
            </a:r>
          </a:p>
          <a:p>
            <a:pPr marL="0" indent="0" fontAlgn="base">
              <a:lnSpc>
                <a:spcPct val="150000"/>
              </a:lnSpc>
              <a:spcBef>
                <a:spcPct val="0"/>
              </a:spcBef>
              <a:spcAft>
                <a:spcPct val="30000"/>
              </a:spcAft>
              <a:buNone/>
            </a:pPr>
            <a:endParaRPr lang="nl-NL" altLang="en-US" sz="1800" b="1" kern="0" dirty="0">
              <a:solidFill>
                <a:srgbClr val="656667"/>
              </a:solidFill>
            </a:endParaRPr>
          </a:p>
          <a:p>
            <a:pPr marL="0" indent="0" fontAlgn="base">
              <a:lnSpc>
                <a:spcPct val="150000"/>
              </a:lnSpc>
              <a:spcBef>
                <a:spcPct val="0"/>
              </a:spcBef>
              <a:spcAft>
                <a:spcPct val="30000"/>
              </a:spcAft>
              <a:buNone/>
            </a:pPr>
            <a:endParaRPr lang="nl-NL" altLang="en-US" sz="1800" b="1" kern="0" dirty="0">
              <a:solidFill>
                <a:srgbClr val="656667"/>
              </a:solidFill>
            </a:endParaRPr>
          </a:p>
          <a:p>
            <a:pPr marL="0" indent="0" fontAlgn="base">
              <a:lnSpc>
                <a:spcPct val="150000"/>
              </a:lnSpc>
              <a:spcBef>
                <a:spcPct val="0"/>
              </a:spcBef>
              <a:spcAft>
                <a:spcPct val="30000"/>
              </a:spcAft>
              <a:buNone/>
            </a:pPr>
            <a:r>
              <a:rPr lang="nl-NL" altLang="en-US" sz="1800" b="1" kern="0" dirty="0">
                <a:solidFill>
                  <a:srgbClr val="656667"/>
                </a:solidFill>
              </a:rPr>
              <a:t>   </a:t>
            </a:r>
            <a:r>
              <a:rPr lang="nl-NL" altLang="en-US" sz="1800" b="1" kern="0" dirty="0" err="1">
                <a:solidFill>
                  <a:srgbClr val="FF3300"/>
                </a:solidFill>
              </a:rPr>
              <a:t>Rheumahanden</a:t>
            </a:r>
            <a:r>
              <a:rPr lang="nl-NL" altLang="en-US" sz="1800" b="1" kern="0" dirty="0">
                <a:solidFill>
                  <a:srgbClr val="FF3300"/>
                </a:solidFill>
              </a:rPr>
              <a:t>                   Raynaud                     Sclerodermie</a:t>
            </a:r>
          </a:p>
        </p:txBody>
      </p:sp>
      <p:pic>
        <p:nvPicPr>
          <p:cNvPr id="4" name="Picture 7" descr="https://encrypted-tbn0.gstatic.com/images?q=tbn:ANd9GcQjQSzYWknRuhiTSXbyI8iUFo5k87_mTcqkncJ2YFJT8iwnQoiu2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882" y="4303713"/>
            <a:ext cx="25146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078" y="4334669"/>
            <a:ext cx="2251075" cy="18192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3342" y="4303712"/>
            <a:ext cx="1250950" cy="1881188"/>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590128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Onbekende oorzaak</a:t>
            </a:r>
            <a:endParaRPr lang="nl-NL" dirty="0"/>
          </a:p>
        </p:txBody>
      </p:sp>
      <p:sp>
        <p:nvSpPr>
          <p:cNvPr id="3" name="Tijdelijke aanduiding voor inhoud 2"/>
          <p:cNvSpPr>
            <a:spLocks noGrp="1"/>
          </p:cNvSpPr>
          <p:nvPr>
            <p:ph idx="1"/>
          </p:nvPr>
        </p:nvSpPr>
        <p:spPr/>
        <p:txBody>
          <a:bodyPr>
            <a:normAutofit/>
          </a:bodyPr>
          <a:lstStyle/>
          <a:p>
            <a:pPr marL="0" indent="0">
              <a:buNone/>
            </a:pPr>
            <a:endParaRPr lang="nl-NL" dirty="0" smtClean="0"/>
          </a:p>
          <a:p>
            <a:pPr marL="0" indent="0">
              <a:buNone/>
            </a:pPr>
            <a:r>
              <a:rPr lang="nl-NL" sz="2000" dirty="0">
                <a:solidFill>
                  <a:schemeClr val="tx2"/>
                </a:solidFill>
              </a:rPr>
              <a:t> </a:t>
            </a:r>
            <a:r>
              <a:rPr lang="nl-NL" sz="1600" dirty="0"/>
              <a:t>IPF (Idiopathische Pulmonale Fibrose)</a:t>
            </a:r>
          </a:p>
          <a:p>
            <a:pPr marL="0" indent="0">
              <a:buNone/>
            </a:pPr>
            <a:r>
              <a:rPr lang="nl-NL" sz="1600" dirty="0"/>
              <a:t> NSIP (Niet Specifieke Interstitiële Pneumonie)</a:t>
            </a:r>
          </a:p>
          <a:p>
            <a:pPr marL="0" indent="0">
              <a:buNone/>
            </a:pPr>
            <a:r>
              <a:rPr lang="nl-NL" sz="1600" dirty="0"/>
              <a:t> LIP (Lymfocytaire Interstitiële Pneumonie)</a:t>
            </a:r>
          </a:p>
          <a:p>
            <a:pPr marL="0" indent="0">
              <a:buNone/>
            </a:pPr>
            <a:r>
              <a:rPr lang="nl-NL" sz="1600" dirty="0"/>
              <a:t> AIP (Acute Interstitiële Pneumonie)</a:t>
            </a:r>
          </a:p>
          <a:p>
            <a:pPr marL="0" indent="0">
              <a:buNone/>
            </a:pPr>
            <a:r>
              <a:rPr lang="nl-NL" sz="1600" dirty="0"/>
              <a:t> COP (Cryptogene Organiserende Pneumonie)</a:t>
            </a:r>
          </a:p>
          <a:p>
            <a:pPr marL="0" indent="0">
              <a:buNone/>
            </a:pPr>
            <a:endParaRPr lang="nl-NL" sz="1600" dirty="0"/>
          </a:p>
          <a:p>
            <a:pPr marL="0" indent="0">
              <a:buNone/>
            </a:pPr>
            <a:r>
              <a:rPr lang="nl-NL" sz="1600" dirty="0"/>
              <a:t> FPF (Familiaire Pulmonale Fibrose)</a:t>
            </a:r>
          </a:p>
          <a:p>
            <a:pPr marL="0" indent="0">
              <a:buNone/>
            </a:pPr>
            <a:endParaRPr lang="nl-NL" sz="1600" dirty="0"/>
          </a:p>
          <a:p>
            <a:pPr marL="0" indent="0">
              <a:buNone/>
            </a:pPr>
            <a:r>
              <a:rPr lang="nl-NL" sz="1600" dirty="0"/>
              <a:t> Zeldzamer: </a:t>
            </a:r>
          </a:p>
          <a:p>
            <a:pPr marL="0" indent="0">
              <a:buNone/>
            </a:pPr>
            <a:r>
              <a:rPr lang="nl-NL" sz="1600" dirty="0"/>
              <a:t> LAM (</a:t>
            </a:r>
            <a:r>
              <a:rPr lang="nl-NL" sz="1600" dirty="0" err="1"/>
              <a:t>Lymfangioleiomyomatose</a:t>
            </a:r>
            <a:r>
              <a:rPr lang="nl-NL" sz="1600" dirty="0"/>
              <a:t>)</a:t>
            </a:r>
          </a:p>
          <a:p>
            <a:pPr marL="0" indent="0">
              <a:buNone/>
            </a:pPr>
            <a:r>
              <a:rPr lang="nl-NL" sz="1600" dirty="0"/>
              <a:t> Vasculitis</a:t>
            </a:r>
          </a:p>
          <a:p>
            <a:pPr marL="0" indent="0">
              <a:buNone/>
            </a:pPr>
            <a:r>
              <a:rPr lang="nl-NL" sz="1600" dirty="0"/>
              <a:t> Sarcoïdose</a:t>
            </a:r>
          </a:p>
          <a:p>
            <a:pPr marL="0" indent="0">
              <a:buNone/>
            </a:pPr>
            <a:endParaRPr lang="nl-NL" sz="1600" dirty="0"/>
          </a:p>
          <a:p>
            <a:pPr marL="0" indent="0">
              <a:buNone/>
            </a:pPr>
            <a:r>
              <a:rPr lang="nl-NL" sz="1600" dirty="0"/>
              <a:t> </a:t>
            </a:r>
          </a:p>
          <a:p>
            <a:pPr marL="0" indent="0">
              <a:buNone/>
            </a:pPr>
            <a:endParaRPr lang="nl-NL" sz="1600" dirty="0"/>
          </a:p>
          <a:p>
            <a:pPr marL="0" indent="0">
              <a:buNone/>
            </a:pPr>
            <a:r>
              <a:rPr lang="nl-NL" sz="1600" dirty="0"/>
              <a:t> </a:t>
            </a:r>
          </a:p>
          <a:p>
            <a:pPr marL="0" indent="0">
              <a:buNone/>
            </a:pPr>
            <a:endParaRPr lang="nl-NL" sz="2000" dirty="0">
              <a:solidFill>
                <a:schemeClr val="tx2"/>
              </a:solidFill>
            </a:endParaRPr>
          </a:p>
          <a:p>
            <a:pPr marL="0" indent="0">
              <a:buNone/>
            </a:pPr>
            <a:endParaRPr lang="nl-NL" sz="2000" dirty="0">
              <a:solidFill>
                <a:schemeClr val="tx2"/>
              </a:solidFill>
            </a:endParaRPr>
          </a:p>
        </p:txBody>
      </p:sp>
      <p:pic>
        <p:nvPicPr>
          <p:cNvPr id="5" name="Picture 12" descr="http://www.pixeldeluxe.nl/images/sized/files/illustraties/Vraag_faq1-280x28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4551" y="2158873"/>
            <a:ext cx="3844925"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6563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33402-3773-485F-B934-808E8FF38238}"/>
              </a:ext>
            </a:extLst>
          </p:cNvPr>
          <p:cNvSpPr>
            <a:spLocks noGrp="1"/>
          </p:cNvSpPr>
          <p:nvPr>
            <p:ph type="title"/>
          </p:nvPr>
        </p:nvSpPr>
        <p:spPr/>
        <p:txBody>
          <a:bodyPr/>
          <a:lstStyle/>
          <a:p>
            <a:r>
              <a:rPr lang="nl-NL" dirty="0" smtClean="0"/>
              <a:t>Hoe maken we het onderscheid?</a:t>
            </a:r>
            <a:endParaRPr lang="x-none" dirty="0"/>
          </a:p>
        </p:txBody>
      </p:sp>
      <p:sp>
        <p:nvSpPr>
          <p:cNvPr id="188" name="Tijdelijke aanduiding voor inhoud 187">
            <a:extLst>
              <a:ext uri="{FF2B5EF4-FFF2-40B4-BE49-F238E27FC236}">
                <a16:creationId xmlns:a16="http://schemas.microsoft.com/office/drawing/2014/main" id="{3C8ACA80-9AA9-421B-AD46-85B8980D342F}"/>
              </a:ext>
            </a:extLst>
          </p:cNvPr>
          <p:cNvSpPr>
            <a:spLocks noGrp="1"/>
          </p:cNvSpPr>
          <p:nvPr>
            <p:ph idx="1"/>
          </p:nvPr>
        </p:nvSpPr>
        <p:spPr/>
        <p:txBody>
          <a:bodyPr/>
          <a:lstStyle/>
          <a:p>
            <a:endParaRPr lang="nl-NL" dirty="0"/>
          </a:p>
          <a:p>
            <a:endParaRPr lang="x-none" dirty="0"/>
          </a:p>
        </p:txBody>
      </p:sp>
      <p:grpSp>
        <p:nvGrpSpPr>
          <p:cNvPr id="9" name="Groep 8">
            <a:extLst>
              <a:ext uri="{FF2B5EF4-FFF2-40B4-BE49-F238E27FC236}">
                <a16:creationId xmlns:a16="http://schemas.microsoft.com/office/drawing/2014/main" id="{B7F2D725-E0C5-48E7-B82B-FC1DEF20B85C}"/>
              </a:ext>
            </a:extLst>
          </p:cNvPr>
          <p:cNvGrpSpPr/>
          <p:nvPr/>
        </p:nvGrpSpPr>
        <p:grpSpPr>
          <a:xfrm>
            <a:off x="1576072" y="2248117"/>
            <a:ext cx="1190700" cy="1512000"/>
            <a:chOff x="101158" y="2935144"/>
            <a:chExt cx="1587600" cy="2016000"/>
          </a:xfrm>
        </p:grpSpPr>
        <p:sp>
          <p:nvSpPr>
            <p:cNvPr id="25" name="Rechteck 6">
              <a:extLst>
                <a:ext uri="{FF2B5EF4-FFF2-40B4-BE49-F238E27FC236}">
                  <a16:creationId xmlns:a16="http://schemas.microsoft.com/office/drawing/2014/main" id="{AEFD8226-C6A8-43C3-8B6E-A55CBB4B13E2}"/>
                </a:ext>
              </a:extLst>
            </p:cNvPr>
            <p:cNvSpPr/>
            <p:nvPr/>
          </p:nvSpPr>
          <p:spPr>
            <a:xfrm>
              <a:off x="101158" y="2935144"/>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1">
              <a:noAutofit/>
            </a:bodyPr>
            <a:lstStyle/>
            <a:p>
              <a:pPr algn="ctr" defTabSz="500063">
                <a:lnSpc>
                  <a:spcPct val="90000"/>
                </a:lnSpc>
                <a:spcBef>
                  <a:spcPct val="0"/>
                </a:spcBef>
                <a:spcAft>
                  <a:spcPct val="35000"/>
                </a:spcAft>
              </a:pPr>
              <a:endParaRPr lang="en-GB" sz="1050" dirty="0">
                <a:solidFill>
                  <a:srgbClr val="00B3BE"/>
                </a:solidFill>
                <a:latin typeface="Arial" panose="020B0604020202020204"/>
              </a:endParaRPr>
            </a:p>
          </p:txBody>
        </p:sp>
        <p:sp>
          <p:nvSpPr>
            <p:cNvPr id="26" name="Textfeld 43">
              <a:extLst>
                <a:ext uri="{FF2B5EF4-FFF2-40B4-BE49-F238E27FC236}">
                  <a16:creationId xmlns:a16="http://schemas.microsoft.com/office/drawing/2014/main" id="{0D3DCAB3-93A4-4799-A17D-32956923AD92}"/>
                </a:ext>
              </a:extLst>
            </p:cNvPr>
            <p:cNvSpPr txBox="1"/>
            <p:nvPr/>
          </p:nvSpPr>
          <p:spPr>
            <a:xfrm>
              <a:off x="255601" y="4090688"/>
              <a:ext cx="1314227" cy="372409"/>
            </a:xfrm>
            <a:prstGeom prst="rect">
              <a:avLst/>
            </a:prstGeom>
          </p:spPr>
          <p:txBody>
            <a:bodyPr wrap="square" lIns="54000" rIns="27000" rtlCol="0" anchor="ctr" anchorCtr="1">
              <a:spAutoFit/>
            </a:bodyPr>
            <a:lstStyle/>
            <a:p>
              <a:pPr algn="ctr" defTabSz="500063">
                <a:lnSpc>
                  <a:spcPct val="90000"/>
                </a:lnSpc>
                <a:spcBef>
                  <a:spcPct val="0"/>
                </a:spcBef>
                <a:spcAft>
                  <a:spcPct val="35000"/>
                </a:spcAft>
              </a:pPr>
              <a:r>
                <a:rPr lang="en-GB" sz="1350" b="1" dirty="0" err="1">
                  <a:solidFill>
                    <a:srgbClr val="001E55"/>
                  </a:solidFill>
                  <a:latin typeface="Arial" panose="020B0604020202020204"/>
                </a:rPr>
                <a:t>Anamnese</a:t>
              </a:r>
              <a:endParaRPr lang="en-GB" sz="1013" dirty="0">
                <a:solidFill>
                  <a:srgbClr val="001E55"/>
                </a:solidFill>
                <a:latin typeface="Arial" panose="020B0604020202020204"/>
                <a:cs typeface="Arial" panose="020B0604020202020204" pitchFamily="34" charset="0"/>
              </a:endParaRPr>
            </a:p>
          </p:txBody>
        </p:sp>
        <p:grpSp>
          <p:nvGrpSpPr>
            <p:cNvPr id="89" name="Group 11">
              <a:extLst>
                <a:ext uri="{FF2B5EF4-FFF2-40B4-BE49-F238E27FC236}">
                  <a16:creationId xmlns:a16="http://schemas.microsoft.com/office/drawing/2014/main" id="{8469A143-F560-44AF-8356-71B1B56336F3}"/>
                </a:ext>
              </a:extLst>
            </p:cNvPr>
            <p:cNvGrpSpPr>
              <a:grpSpLocks/>
            </p:cNvGrpSpPr>
            <p:nvPr/>
          </p:nvGrpSpPr>
          <p:grpSpPr bwMode="auto">
            <a:xfrm>
              <a:off x="486114" y="3092927"/>
              <a:ext cx="853200" cy="853200"/>
              <a:chOff x="1706" y="2000"/>
              <a:chExt cx="725" cy="725"/>
            </a:xfrm>
          </p:grpSpPr>
          <p:sp>
            <p:nvSpPr>
              <p:cNvPr id="90" name="AutoShape 10">
                <a:extLst>
                  <a:ext uri="{FF2B5EF4-FFF2-40B4-BE49-F238E27FC236}">
                    <a16:creationId xmlns:a16="http://schemas.microsoft.com/office/drawing/2014/main" id="{E8209D3C-87A1-4606-A744-9641D791F1A9}"/>
                  </a:ext>
                </a:extLst>
              </p:cNvPr>
              <p:cNvSpPr>
                <a:spLocks noChangeAspect="1" noChangeArrowheads="1" noTextEdit="1"/>
              </p:cNvSpPr>
              <p:nvPr/>
            </p:nvSpPr>
            <p:spPr bwMode="auto">
              <a:xfrm>
                <a:off x="1708" y="2000"/>
                <a:ext cx="723"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1" name="Oval 12">
                <a:extLst>
                  <a:ext uri="{FF2B5EF4-FFF2-40B4-BE49-F238E27FC236}">
                    <a16:creationId xmlns:a16="http://schemas.microsoft.com/office/drawing/2014/main" id="{9D9D0542-D803-477C-8A99-E6FF78B6A2C7}"/>
                  </a:ext>
                </a:extLst>
              </p:cNvPr>
              <p:cNvSpPr>
                <a:spLocks noChangeArrowheads="1"/>
              </p:cNvSpPr>
              <p:nvPr/>
            </p:nvSpPr>
            <p:spPr bwMode="auto">
              <a:xfrm>
                <a:off x="1706" y="2000"/>
                <a:ext cx="725" cy="725"/>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2" name="Freeform 13">
                <a:extLst>
                  <a:ext uri="{FF2B5EF4-FFF2-40B4-BE49-F238E27FC236}">
                    <a16:creationId xmlns:a16="http://schemas.microsoft.com/office/drawing/2014/main" id="{522C640E-E68F-4C36-B685-5D040ADFAC56}"/>
                  </a:ext>
                </a:extLst>
              </p:cNvPr>
              <p:cNvSpPr>
                <a:spLocks/>
              </p:cNvSpPr>
              <p:nvPr/>
            </p:nvSpPr>
            <p:spPr bwMode="auto">
              <a:xfrm>
                <a:off x="1777" y="2150"/>
                <a:ext cx="313" cy="370"/>
              </a:xfrm>
              <a:custGeom>
                <a:avLst/>
                <a:gdLst>
                  <a:gd name="T0" fmla="*/ 15 w 131"/>
                  <a:gd name="T1" fmla="*/ 25 h 155"/>
                  <a:gd name="T2" fmla="*/ 73 w 131"/>
                  <a:gd name="T3" fmla="*/ 6 h 155"/>
                  <a:gd name="T4" fmla="*/ 116 w 131"/>
                  <a:gd name="T5" fmla="*/ 32 h 155"/>
                  <a:gd name="T6" fmla="*/ 112 w 131"/>
                  <a:gd name="T7" fmla="*/ 36 h 155"/>
                  <a:gd name="T8" fmla="*/ 116 w 131"/>
                  <a:gd name="T9" fmla="*/ 46 h 155"/>
                  <a:gd name="T10" fmla="*/ 120 w 131"/>
                  <a:gd name="T11" fmla="*/ 62 h 155"/>
                  <a:gd name="T12" fmla="*/ 120 w 131"/>
                  <a:gd name="T13" fmla="*/ 64 h 155"/>
                  <a:gd name="T14" fmla="*/ 118 w 131"/>
                  <a:gd name="T15" fmla="*/ 70 h 155"/>
                  <a:gd name="T16" fmla="*/ 130 w 131"/>
                  <a:gd name="T17" fmla="*/ 91 h 155"/>
                  <a:gd name="T18" fmla="*/ 125 w 131"/>
                  <a:gd name="T19" fmla="*/ 97 h 155"/>
                  <a:gd name="T20" fmla="*/ 120 w 131"/>
                  <a:gd name="T21" fmla="*/ 99 h 155"/>
                  <a:gd name="T22" fmla="*/ 121 w 131"/>
                  <a:gd name="T23" fmla="*/ 107 h 155"/>
                  <a:gd name="T24" fmla="*/ 121 w 131"/>
                  <a:gd name="T25" fmla="*/ 112 h 155"/>
                  <a:gd name="T26" fmla="*/ 120 w 131"/>
                  <a:gd name="T27" fmla="*/ 113 h 155"/>
                  <a:gd name="T28" fmla="*/ 122 w 131"/>
                  <a:gd name="T29" fmla="*/ 115 h 155"/>
                  <a:gd name="T30" fmla="*/ 119 w 131"/>
                  <a:gd name="T31" fmla="*/ 119 h 155"/>
                  <a:gd name="T32" fmla="*/ 119 w 131"/>
                  <a:gd name="T33" fmla="*/ 124 h 155"/>
                  <a:gd name="T34" fmla="*/ 115 w 131"/>
                  <a:gd name="T35" fmla="*/ 135 h 155"/>
                  <a:gd name="T36" fmla="*/ 100 w 131"/>
                  <a:gd name="T37" fmla="*/ 137 h 155"/>
                  <a:gd name="T38" fmla="*/ 94 w 131"/>
                  <a:gd name="T39" fmla="*/ 137 h 155"/>
                  <a:gd name="T40" fmla="*/ 89 w 131"/>
                  <a:gd name="T41" fmla="*/ 155 h 155"/>
                  <a:gd name="T42" fmla="*/ 20 w 131"/>
                  <a:gd name="T43" fmla="*/ 155 h 155"/>
                  <a:gd name="T44" fmla="*/ 28 w 131"/>
                  <a:gd name="T45" fmla="*/ 119 h 155"/>
                  <a:gd name="T46" fmla="*/ 10 w 131"/>
                  <a:gd name="T47" fmla="*/ 79 h 155"/>
                  <a:gd name="T48" fmla="*/ 15 w 131"/>
                  <a:gd name="T49" fmla="*/ 2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55">
                    <a:moveTo>
                      <a:pt x="15" y="25"/>
                    </a:moveTo>
                    <a:cubicBezTo>
                      <a:pt x="27" y="11"/>
                      <a:pt x="46" y="0"/>
                      <a:pt x="73" y="6"/>
                    </a:cubicBezTo>
                    <a:cubicBezTo>
                      <a:pt x="100" y="12"/>
                      <a:pt x="116" y="28"/>
                      <a:pt x="116" y="32"/>
                    </a:cubicBezTo>
                    <a:cubicBezTo>
                      <a:pt x="116" y="35"/>
                      <a:pt x="113" y="36"/>
                      <a:pt x="112" y="36"/>
                    </a:cubicBezTo>
                    <a:cubicBezTo>
                      <a:pt x="114" y="39"/>
                      <a:pt x="115" y="42"/>
                      <a:pt x="116" y="46"/>
                    </a:cubicBezTo>
                    <a:cubicBezTo>
                      <a:pt x="119" y="54"/>
                      <a:pt x="120" y="59"/>
                      <a:pt x="120" y="62"/>
                    </a:cubicBezTo>
                    <a:cubicBezTo>
                      <a:pt x="120" y="63"/>
                      <a:pt x="120" y="63"/>
                      <a:pt x="120" y="64"/>
                    </a:cubicBezTo>
                    <a:cubicBezTo>
                      <a:pt x="119" y="66"/>
                      <a:pt x="116" y="67"/>
                      <a:pt x="118" y="70"/>
                    </a:cubicBezTo>
                    <a:cubicBezTo>
                      <a:pt x="122" y="78"/>
                      <a:pt x="128" y="87"/>
                      <a:pt x="130" y="91"/>
                    </a:cubicBezTo>
                    <a:cubicBezTo>
                      <a:pt x="131" y="94"/>
                      <a:pt x="127" y="97"/>
                      <a:pt x="125" y="97"/>
                    </a:cubicBezTo>
                    <a:cubicBezTo>
                      <a:pt x="123" y="98"/>
                      <a:pt x="121" y="98"/>
                      <a:pt x="120" y="99"/>
                    </a:cubicBezTo>
                    <a:cubicBezTo>
                      <a:pt x="118" y="102"/>
                      <a:pt x="121" y="107"/>
                      <a:pt x="121" y="107"/>
                    </a:cubicBezTo>
                    <a:cubicBezTo>
                      <a:pt x="122" y="109"/>
                      <a:pt x="122" y="110"/>
                      <a:pt x="121" y="112"/>
                    </a:cubicBezTo>
                    <a:cubicBezTo>
                      <a:pt x="120" y="113"/>
                      <a:pt x="120" y="113"/>
                      <a:pt x="120" y="113"/>
                    </a:cubicBezTo>
                    <a:cubicBezTo>
                      <a:pt x="121" y="114"/>
                      <a:pt x="121" y="115"/>
                      <a:pt x="122" y="115"/>
                    </a:cubicBezTo>
                    <a:cubicBezTo>
                      <a:pt x="122" y="118"/>
                      <a:pt x="120" y="118"/>
                      <a:pt x="119" y="119"/>
                    </a:cubicBezTo>
                    <a:cubicBezTo>
                      <a:pt x="118" y="120"/>
                      <a:pt x="118" y="121"/>
                      <a:pt x="119" y="124"/>
                    </a:cubicBezTo>
                    <a:cubicBezTo>
                      <a:pt x="123" y="130"/>
                      <a:pt x="117" y="134"/>
                      <a:pt x="115" y="135"/>
                    </a:cubicBezTo>
                    <a:cubicBezTo>
                      <a:pt x="112" y="138"/>
                      <a:pt x="105" y="137"/>
                      <a:pt x="100" y="137"/>
                    </a:cubicBezTo>
                    <a:cubicBezTo>
                      <a:pt x="97" y="137"/>
                      <a:pt x="95" y="137"/>
                      <a:pt x="94" y="137"/>
                    </a:cubicBezTo>
                    <a:cubicBezTo>
                      <a:pt x="93" y="137"/>
                      <a:pt x="90" y="153"/>
                      <a:pt x="89" y="155"/>
                    </a:cubicBezTo>
                    <a:cubicBezTo>
                      <a:pt x="20" y="155"/>
                      <a:pt x="20" y="155"/>
                      <a:pt x="20" y="155"/>
                    </a:cubicBezTo>
                    <a:cubicBezTo>
                      <a:pt x="23" y="144"/>
                      <a:pt x="28" y="121"/>
                      <a:pt x="28" y="119"/>
                    </a:cubicBezTo>
                    <a:cubicBezTo>
                      <a:pt x="29" y="105"/>
                      <a:pt x="19" y="93"/>
                      <a:pt x="10" y="79"/>
                    </a:cubicBezTo>
                    <a:cubicBezTo>
                      <a:pt x="0" y="62"/>
                      <a:pt x="3" y="39"/>
                      <a:pt x="15"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3" name="Freeform 16">
                <a:extLst>
                  <a:ext uri="{FF2B5EF4-FFF2-40B4-BE49-F238E27FC236}">
                    <a16:creationId xmlns:a16="http://schemas.microsoft.com/office/drawing/2014/main" id="{268E9C1A-8C88-4C13-86DA-C0FAF095786E}"/>
                  </a:ext>
                </a:extLst>
              </p:cNvPr>
              <p:cNvSpPr>
                <a:spLocks/>
              </p:cNvSpPr>
              <p:nvPr/>
            </p:nvSpPr>
            <p:spPr bwMode="auto">
              <a:xfrm>
                <a:off x="2202" y="2341"/>
                <a:ext cx="24" cy="24"/>
              </a:xfrm>
              <a:custGeom>
                <a:avLst/>
                <a:gdLst>
                  <a:gd name="T0" fmla="*/ 19 w 24"/>
                  <a:gd name="T1" fmla="*/ 0 h 24"/>
                  <a:gd name="T2" fmla="*/ 0 w 24"/>
                  <a:gd name="T3" fmla="*/ 17 h 24"/>
                  <a:gd name="T4" fmla="*/ 24 w 24"/>
                  <a:gd name="T5" fmla="*/ 24 h 24"/>
                  <a:gd name="T6" fmla="*/ 19 w 24"/>
                  <a:gd name="T7" fmla="*/ 0 h 24"/>
                </a:gdLst>
                <a:ahLst/>
                <a:cxnLst>
                  <a:cxn ang="0">
                    <a:pos x="T0" y="T1"/>
                  </a:cxn>
                  <a:cxn ang="0">
                    <a:pos x="T2" y="T3"/>
                  </a:cxn>
                  <a:cxn ang="0">
                    <a:pos x="T4" y="T5"/>
                  </a:cxn>
                  <a:cxn ang="0">
                    <a:pos x="T6" y="T7"/>
                  </a:cxn>
                </a:cxnLst>
                <a:rect l="0" t="0" r="r" b="b"/>
                <a:pathLst>
                  <a:path w="24" h="24">
                    <a:moveTo>
                      <a:pt x="19" y="0"/>
                    </a:moveTo>
                    <a:lnTo>
                      <a:pt x="0" y="17"/>
                    </a:lnTo>
                    <a:lnTo>
                      <a:pt x="24" y="24"/>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4" name="Freeform 17">
                <a:extLst>
                  <a:ext uri="{FF2B5EF4-FFF2-40B4-BE49-F238E27FC236}">
                    <a16:creationId xmlns:a16="http://schemas.microsoft.com/office/drawing/2014/main" id="{797CC111-4709-45A6-A970-F17580A20588}"/>
                  </a:ext>
                </a:extLst>
              </p:cNvPr>
              <p:cNvSpPr>
                <a:spLocks/>
              </p:cNvSpPr>
              <p:nvPr/>
            </p:nvSpPr>
            <p:spPr bwMode="auto">
              <a:xfrm>
                <a:off x="2226" y="2418"/>
                <a:ext cx="24" cy="21"/>
              </a:xfrm>
              <a:custGeom>
                <a:avLst/>
                <a:gdLst>
                  <a:gd name="T0" fmla="*/ 24 w 24"/>
                  <a:gd name="T1" fmla="*/ 0 h 21"/>
                  <a:gd name="T2" fmla="*/ 0 w 24"/>
                  <a:gd name="T3" fmla="*/ 0 h 21"/>
                  <a:gd name="T4" fmla="*/ 12 w 24"/>
                  <a:gd name="T5" fmla="*/ 21 h 21"/>
                  <a:gd name="T6" fmla="*/ 24 w 24"/>
                  <a:gd name="T7" fmla="*/ 0 h 21"/>
                </a:gdLst>
                <a:ahLst/>
                <a:cxnLst>
                  <a:cxn ang="0">
                    <a:pos x="T0" y="T1"/>
                  </a:cxn>
                  <a:cxn ang="0">
                    <a:pos x="T2" y="T3"/>
                  </a:cxn>
                  <a:cxn ang="0">
                    <a:pos x="T4" y="T5"/>
                  </a:cxn>
                  <a:cxn ang="0">
                    <a:pos x="T6" y="T7"/>
                  </a:cxn>
                </a:cxnLst>
                <a:rect l="0" t="0" r="r" b="b"/>
                <a:pathLst>
                  <a:path w="24" h="21">
                    <a:moveTo>
                      <a:pt x="24" y="0"/>
                    </a:moveTo>
                    <a:lnTo>
                      <a:pt x="0" y="0"/>
                    </a:lnTo>
                    <a:lnTo>
                      <a:pt x="12" y="21"/>
                    </a:ln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5" name="Freeform 18">
                <a:extLst>
                  <a:ext uri="{FF2B5EF4-FFF2-40B4-BE49-F238E27FC236}">
                    <a16:creationId xmlns:a16="http://schemas.microsoft.com/office/drawing/2014/main" id="{1808CD1A-981F-447A-8B59-BDF10068FB76}"/>
                  </a:ext>
                </a:extLst>
              </p:cNvPr>
              <p:cNvSpPr>
                <a:spLocks noEditPoints="1"/>
              </p:cNvSpPr>
              <p:nvPr/>
            </p:nvSpPr>
            <p:spPr bwMode="auto">
              <a:xfrm>
                <a:off x="2219" y="2482"/>
                <a:ext cx="71" cy="36"/>
              </a:xfrm>
              <a:custGeom>
                <a:avLst/>
                <a:gdLst>
                  <a:gd name="T0" fmla="*/ 19 w 71"/>
                  <a:gd name="T1" fmla="*/ 24 h 36"/>
                  <a:gd name="T2" fmla="*/ 0 w 71"/>
                  <a:gd name="T3" fmla="*/ 7 h 36"/>
                  <a:gd name="T4" fmla="*/ 26 w 71"/>
                  <a:gd name="T5" fmla="*/ 0 h 36"/>
                  <a:gd name="T6" fmla="*/ 19 w 71"/>
                  <a:gd name="T7" fmla="*/ 24 h 36"/>
                  <a:gd name="T8" fmla="*/ 47 w 71"/>
                  <a:gd name="T9" fmla="*/ 36 h 36"/>
                  <a:gd name="T10" fmla="*/ 59 w 71"/>
                  <a:gd name="T11" fmla="*/ 14 h 36"/>
                  <a:gd name="T12" fmla="*/ 71 w 71"/>
                  <a:gd name="T13" fmla="*/ 36 h 36"/>
                  <a:gd name="T14" fmla="*/ 47 w 7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6">
                    <a:moveTo>
                      <a:pt x="19" y="24"/>
                    </a:moveTo>
                    <a:lnTo>
                      <a:pt x="0" y="7"/>
                    </a:lnTo>
                    <a:lnTo>
                      <a:pt x="26" y="0"/>
                    </a:lnTo>
                    <a:lnTo>
                      <a:pt x="19" y="24"/>
                    </a:lnTo>
                    <a:close/>
                    <a:moveTo>
                      <a:pt x="47" y="36"/>
                    </a:moveTo>
                    <a:lnTo>
                      <a:pt x="59" y="14"/>
                    </a:lnTo>
                    <a:lnTo>
                      <a:pt x="71" y="36"/>
                    </a:lnTo>
                    <a:lnTo>
                      <a:pt x="47"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6" name="Freeform 19">
                <a:extLst>
                  <a:ext uri="{FF2B5EF4-FFF2-40B4-BE49-F238E27FC236}">
                    <a16:creationId xmlns:a16="http://schemas.microsoft.com/office/drawing/2014/main" id="{4E457452-F21F-4EA2-A126-682CDF452AFC}"/>
                  </a:ext>
                </a:extLst>
              </p:cNvPr>
              <p:cNvSpPr>
                <a:spLocks/>
              </p:cNvSpPr>
              <p:nvPr/>
            </p:nvSpPr>
            <p:spPr bwMode="auto">
              <a:xfrm>
                <a:off x="2087" y="2406"/>
                <a:ext cx="27" cy="24"/>
              </a:xfrm>
              <a:custGeom>
                <a:avLst/>
                <a:gdLst>
                  <a:gd name="T0" fmla="*/ 0 w 27"/>
                  <a:gd name="T1" fmla="*/ 24 h 24"/>
                  <a:gd name="T2" fmla="*/ 27 w 27"/>
                  <a:gd name="T3" fmla="*/ 24 h 24"/>
                  <a:gd name="T4" fmla="*/ 12 w 27"/>
                  <a:gd name="T5" fmla="*/ 0 h 24"/>
                  <a:gd name="T6" fmla="*/ 0 w 27"/>
                  <a:gd name="T7" fmla="*/ 24 h 24"/>
                </a:gdLst>
                <a:ahLst/>
                <a:cxnLst>
                  <a:cxn ang="0">
                    <a:pos x="T0" y="T1"/>
                  </a:cxn>
                  <a:cxn ang="0">
                    <a:pos x="T2" y="T3"/>
                  </a:cxn>
                  <a:cxn ang="0">
                    <a:pos x="T4" y="T5"/>
                  </a:cxn>
                  <a:cxn ang="0">
                    <a:pos x="T6" y="T7"/>
                  </a:cxn>
                </a:cxnLst>
                <a:rect l="0" t="0" r="r" b="b"/>
                <a:pathLst>
                  <a:path w="27" h="24">
                    <a:moveTo>
                      <a:pt x="0" y="24"/>
                    </a:moveTo>
                    <a:lnTo>
                      <a:pt x="27" y="24"/>
                    </a:lnTo>
                    <a:lnTo>
                      <a:pt x="12"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7" name="Freeform 20">
                <a:extLst>
                  <a:ext uri="{FF2B5EF4-FFF2-40B4-BE49-F238E27FC236}">
                    <a16:creationId xmlns:a16="http://schemas.microsoft.com/office/drawing/2014/main" id="{5E8330F4-7A8C-4697-879E-D3F23CF1677F}"/>
                  </a:ext>
                </a:extLst>
              </p:cNvPr>
              <p:cNvSpPr>
                <a:spLocks/>
              </p:cNvSpPr>
              <p:nvPr/>
            </p:nvSpPr>
            <p:spPr bwMode="auto">
              <a:xfrm>
                <a:off x="2087" y="2449"/>
                <a:ext cx="27" cy="21"/>
              </a:xfrm>
              <a:custGeom>
                <a:avLst/>
                <a:gdLst>
                  <a:gd name="T0" fmla="*/ 12 w 27"/>
                  <a:gd name="T1" fmla="*/ 21 h 21"/>
                  <a:gd name="T2" fmla="*/ 27 w 27"/>
                  <a:gd name="T3" fmla="*/ 0 h 21"/>
                  <a:gd name="T4" fmla="*/ 0 w 27"/>
                  <a:gd name="T5" fmla="*/ 0 h 21"/>
                  <a:gd name="T6" fmla="*/ 12 w 27"/>
                  <a:gd name="T7" fmla="*/ 21 h 21"/>
                </a:gdLst>
                <a:ahLst/>
                <a:cxnLst>
                  <a:cxn ang="0">
                    <a:pos x="T0" y="T1"/>
                  </a:cxn>
                  <a:cxn ang="0">
                    <a:pos x="T2" y="T3"/>
                  </a:cxn>
                  <a:cxn ang="0">
                    <a:pos x="T4" y="T5"/>
                  </a:cxn>
                  <a:cxn ang="0">
                    <a:pos x="T6" y="T7"/>
                  </a:cxn>
                </a:cxnLst>
                <a:rect l="0" t="0" r="r" b="b"/>
                <a:pathLst>
                  <a:path w="27" h="21">
                    <a:moveTo>
                      <a:pt x="12" y="21"/>
                    </a:moveTo>
                    <a:lnTo>
                      <a:pt x="27" y="0"/>
                    </a:lnTo>
                    <a:lnTo>
                      <a:pt x="0" y="0"/>
                    </a:lnTo>
                    <a:lnTo>
                      <a:pt x="12"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8" name="Freeform 21">
                <a:extLst>
                  <a:ext uri="{FF2B5EF4-FFF2-40B4-BE49-F238E27FC236}">
                    <a16:creationId xmlns:a16="http://schemas.microsoft.com/office/drawing/2014/main" id="{4B050D9E-815D-4DE0-ABD0-2ACDB2229482}"/>
                  </a:ext>
                </a:extLst>
              </p:cNvPr>
              <p:cNvSpPr>
                <a:spLocks/>
              </p:cNvSpPr>
              <p:nvPr/>
            </p:nvSpPr>
            <p:spPr bwMode="auto">
              <a:xfrm>
                <a:off x="2123" y="2391"/>
                <a:ext cx="26" cy="24"/>
              </a:xfrm>
              <a:custGeom>
                <a:avLst/>
                <a:gdLst>
                  <a:gd name="T0" fmla="*/ 26 w 26"/>
                  <a:gd name="T1" fmla="*/ 0 h 24"/>
                  <a:gd name="T2" fmla="*/ 0 w 26"/>
                  <a:gd name="T3" fmla="*/ 8 h 24"/>
                  <a:gd name="T4" fmla="*/ 19 w 26"/>
                  <a:gd name="T5" fmla="*/ 24 h 24"/>
                  <a:gd name="T6" fmla="*/ 26 w 26"/>
                  <a:gd name="T7" fmla="*/ 0 h 24"/>
                </a:gdLst>
                <a:ahLst/>
                <a:cxnLst>
                  <a:cxn ang="0">
                    <a:pos x="T0" y="T1"/>
                  </a:cxn>
                  <a:cxn ang="0">
                    <a:pos x="T2" y="T3"/>
                  </a:cxn>
                  <a:cxn ang="0">
                    <a:pos x="T4" y="T5"/>
                  </a:cxn>
                  <a:cxn ang="0">
                    <a:pos x="T6" y="T7"/>
                  </a:cxn>
                </a:cxnLst>
                <a:rect l="0" t="0" r="r" b="b"/>
                <a:pathLst>
                  <a:path w="26" h="24">
                    <a:moveTo>
                      <a:pt x="26" y="0"/>
                    </a:moveTo>
                    <a:lnTo>
                      <a:pt x="0" y="8"/>
                    </a:lnTo>
                    <a:lnTo>
                      <a:pt x="19" y="24"/>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9" name="Freeform 22">
                <a:extLst>
                  <a:ext uri="{FF2B5EF4-FFF2-40B4-BE49-F238E27FC236}">
                    <a16:creationId xmlns:a16="http://schemas.microsoft.com/office/drawing/2014/main" id="{647B2951-9A0C-4F7A-A505-7DC6DE9013F3}"/>
                  </a:ext>
                </a:extLst>
              </p:cNvPr>
              <p:cNvSpPr>
                <a:spLocks/>
              </p:cNvSpPr>
              <p:nvPr/>
            </p:nvSpPr>
            <p:spPr bwMode="auto">
              <a:xfrm>
                <a:off x="2123" y="2463"/>
                <a:ext cx="26" cy="24"/>
              </a:xfrm>
              <a:custGeom>
                <a:avLst/>
                <a:gdLst>
                  <a:gd name="T0" fmla="*/ 0 w 26"/>
                  <a:gd name="T1" fmla="*/ 17 h 24"/>
                  <a:gd name="T2" fmla="*/ 26 w 26"/>
                  <a:gd name="T3" fmla="*/ 24 h 24"/>
                  <a:gd name="T4" fmla="*/ 19 w 26"/>
                  <a:gd name="T5" fmla="*/ 0 h 24"/>
                  <a:gd name="T6" fmla="*/ 0 w 26"/>
                  <a:gd name="T7" fmla="*/ 17 h 24"/>
                </a:gdLst>
                <a:ahLst/>
                <a:cxnLst>
                  <a:cxn ang="0">
                    <a:pos x="T0" y="T1"/>
                  </a:cxn>
                  <a:cxn ang="0">
                    <a:pos x="T2" y="T3"/>
                  </a:cxn>
                  <a:cxn ang="0">
                    <a:pos x="T4" y="T5"/>
                  </a:cxn>
                  <a:cxn ang="0">
                    <a:pos x="T6" y="T7"/>
                  </a:cxn>
                </a:cxnLst>
                <a:rect l="0" t="0" r="r" b="b"/>
                <a:pathLst>
                  <a:path w="26" h="24">
                    <a:moveTo>
                      <a:pt x="0" y="17"/>
                    </a:moveTo>
                    <a:lnTo>
                      <a:pt x="26" y="24"/>
                    </a:lnTo>
                    <a:lnTo>
                      <a:pt x="19" y="0"/>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0" name="Freeform 23">
                <a:extLst>
                  <a:ext uri="{FF2B5EF4-FFF2-40B4-BE49-F238E27FC236}">
                    <a16:creationId xmlns:a16="http://schemas.microsoft.com/office/drawing/2014/main" id="{DF87C1A5-C882-4952-93CC-77C578010821}"/>
                  </a:ext>
                </a:extLst>
              </p:cNvPr>
              <p:cNvSpPr>
                <a:spLocks/>
              </p:cNvSpPr>
              <p:nvPr/>
            </p:nvSpPr>
            <p:spPr bwMode="auto">
              <a:xfrm>
                <a:off x="2140" y="2427"/>
                <a:ext cx="24" cy="24"/>
              </a:xfrm>
              <a:custGeom>
                <a:avLst/>
                <a:gdLst>
                  <a:gd name="T0" fmla="*/ 0 w 24"/>
                  <a:gd name="T1" fmla="*/ 24 h 24"/>
                  <a:gd name="T2" fmla="*/ 24 w 24"/>
                  <a:gd name="T3" fmla="*/ 12 h 24"/>
                  <a:gd name="T4" fmla="*/ 0 w 24"/>
                  <a:gd name="T5" fmla="*/ 0 h 24"/>
                  <a:gd name="T6" fmla="*/ 0 w 24"/>
                  <a:gd name="T7" fmla="*/ 24 h 24"/>
                </a:gdLst>
                <a:ahLst/>
                <a:cxnLst>
                  <a:cxn ang="0">
                    <a:pos x="T0" y="T1"/>
                  </a:cxn>
                  <a:cxn ang="0">
                    <a:pos x="T2" y="T3"/>
                  </a:cxn>
                  <a:cxn ang="0">
                    <a:pos x="T4" y="T5"/>
                  </a:cxn>
                  <a:cxn ang="0">
                    <a:pos x="T6" y="T7"/>
                  </a:cxn>
                </a:cxnLst>
                <a:rect l="0" t="0" r="r" b="b"/>
                <a:pathLst>
                  <a:path w="24" h="24">
                    <a:moveTo>
                      <a:pt x="0" y="24"/>
                    </a:moveTo>
                    <a:lnTo>
                      <a:pt x="24" y="12"/>
                    </a:lnTo>
                    <a:lnTo>
                      <a:pt x="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1" name="Freeform 24">
                <a:extLst>
                  <a:ext uri="{FF2B5EF4-FFF2-40B4-BE49-F238E27FC236}">
                    <a16:creationId xmlns:a16="http://schemas.microsoft.com/office/drawing/2014/main" id="{4360AFA7-E40D-4EE8-8C17-F15B6596E532}"/>
                  </a:ext>
                </a:extLst>
              </p:cNvPr>
              <p:cNvSpPr>
                <a:spLocks/>
              </p:cNvSpPr>
              <p:nvPr/>
            </p:nvSpPr>
            <p:spPr bwMode="auto">
              <a:xfrm>
                <a:off x="2171" y="2365"/>
                <a:ext cx="24" cy="26"/>
              </a:xfrm>
              <a:custGeom>
                <a:avLst/>
                <a:gdLst>
                  <a:gd name="T0" fmla="*/ 0 w 24"/>
                  <a:gd name="T1" fmla="*/ 0 h 26"/>
                  <a:gd name="T2" fmla="*/ 0 w 24"/>
                  <a:gd name="T3" fmla="*/ 26 h 26"/>
                  <a:gd name="T4" fmla="*/ 24 w 24"/>
                  <a:gd name="T5" fmla="*/ 12 h 26"/>
                  <a:gd name="T6" fmla="*/ 0 w 24"/>
                  <a:gd name="T7" fmla="*/ 0 h 26"/>
                </a:gdLst>
                <a:ahLst/>
                <a:cxnLst>
                  <a:cxn ang="0">
                    <a:pos x="T0" y="T1"/>
                  </a:cxn>
                  <a:cxn ang="0">
                    <a:pos x="T2" y="T3"/>
                  </a:cxn>
                  <a:cxn ang="0">
                    <a:pos x="T4" y="T5"/>
                  </a:cxn>
                  <a:cxn ang="0">
                    <a:pos x="T6" y="T7"/>
                  </a:cxn>
                </a:cxnLst>
                <a:rect l="0" t="0" r="r" b="b"/>
                <a:pathLst>
                  <a:path w="24" h="26">
                    <a:moveTo>
                      <a:pt x="0" y="0"/>
                    </a:moveTo>
                    <a:lnTo>
                      <a:pt x="0" y="26"/>
                    </a:lnTo>
                    <a:lnTo>
                      <a:pt x="24" y="1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2" name="Freeform 25">
                <a:extLst>
                  <a:ext uri="{FF2B5EF4-FFF2-40B4-BE49-F238E27FC236}">
                    <a16:creationId xmlns:a16="http://schemas.microsoft.com/office/drawing/2014/main" id="{A2158D91-7FCC-4FE7-B99E-34885DE3A2C1}"/>
                  </a:ext>
                </a:extLst>
              </p:cNvPr>
              <p:cNvSpPr>
                <a:spLocks/>
              </p:cNvSpPr>
              <p:nvPr/>
            </p:nvSpPr>
            <p:spPr bwMode="auto">
              <a:xfrm>
                <a:off x="2171" y="2487"/>
                <a:ext cx="24" cy="26"/>
              </a:xfrm>
              <a:custGeom>
                <a:avLst/>
                <a:gdLst>
                  <a:gd name="T0" fmla="*/ 0 w 24"/>
                  <a:gd name="T1" fmla="*/ 26 h 26"/>
                  <a:gd name="T2" fmla="*/ 24 w 24"/>
                  <a:gd name="T3" fmla="*/ 14 h 26"/>
                  <a:gd name="T4" fmla="*/ 0 w 24"/>
                  <a:gd name="T5" fmla="*/ 0 h 26"/>
                  <a:gd name="T6" fmla="*/ 0 w 24"/>
                  <a:gd name="T7" fmla="*/ 26 h 26"/>
                </a:gdLst>
                <a:ahLst/>
                <a:cxnLst>
                  <a:cxn ang="0">
                    <a:pos x="T0" y="T1"/>
                  </a:cxn>
                  <a:cxn ang="0">
                    <a:pos x="T2" y="T3"/>
                  </a:cxn>
                  <a:cxn ang="0">
                    <a:pos x="T4" y="T5"/>
                  </a:cxn>
                  <a:cxn ang="0">
                    <a:pos x="T6" y="T7"/>
                  </a:cxn>
                </a:cxnLst>
                <a:rect l="0" t="0" r="r" b="b"/>
                <a:pathLst>
                  <a:path w="24" h="26">
                    <a:moveTo>
                      <a:pt x="0" y="26"/>
                    </a:moveTo>
                    <a:lnTo>
                      <a:pt x="24" y="14"/>
                    </a:lnTo>
                    <a:lnTo>
                      <a:pt x="0" y="0"/>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3" name="Freeform 26">
                <a:extLst>
                  <a:ext uri="{FF2B5EF4-FFF2-40B4-BE49-F238E27FC236}">
                    <a16:creationId xmlns:a16="http://schemas.microsoft.com/office/drawing/2014/main" id="{5C02C674-AF0C-4319-AEBC-21F7190E54F6}"/>
                  </a:ext>
                </a:extLst>
              </p:cNvPr>
              <p:cNvSpPr>
                <a:spLocks/>
              </p:cNvSpPr>
              <p:nvPr/>
            </p:nvSpPr>
            <p:spPr bwMode="auto">
              <a:xfrm>
                <a:off x="2183" y="2422"/>
                <a:ext cx="21" cy="27"/>
              </a:xfrm>
              <a:custGeom>
                <a:avLst/>
                <a:gdLst>
                  <a:gd name="T0" fmla="*/ 0 w 21"/>
                  <a:gd name="T1" fmla="*/ 27 h 27"/>
                  <a:gd name="T2" fmla="*/ 21 w 21"/>
                  <a:gd name="T3" fmla="*/ 15 h 27"/>
                  <a:gd name="T4" fmla="*/ 0 w 21"/>
                  <a:gd name="T5" fmla="*/ 0 h 27"/>
                  <a:gd name="T6" fmla="*/ 0 w 21"/>
                  <a:gd name="T7" fmla="*/ 27 h 27"/>
                </a:gdLst>
                <a:ahLst/>
                <a:cxnLst>
                  <a:cxn ang="0">
                    <a:pos x="T0" y="T1"/>
                  </a:cxn>
                  <a:cxn ang="0">
                    <a:pos x="T2" y="T3"/>
                  </a:cxn>
                  <a:cxn ang="0">
                    <a:pos x="T4" y="T5"/>
                  </a:cxn>
                  <a:cxn ang="0">
                    <a:pos x="T6" y="T7"/>
                  </a:cxn>
                </a:cxnLst>
                <a:rect l="0" t="0" r="r" b="b"/>
                <a:pathLst>
                  <a:path w="21" h="27">
                    <a:moveTo>
                      <a:pt x="0" y="27"/>
                    </a:moveTo>
                    <a:lnTo>
                      <a:pt x="21" y="15"/>
                    </a:lnTo>
                    <a:lnTo>
                      <a:pt x="0" y="0"/>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4" name="Freeform 27">
                <a:extLst>
                  <a:ext uri="{FF2B5EF4-FFF2-40B4-BE49-F238E27FC236}">
                    <a16:creationId xmlns:a16="http://schemas.microsoft.com/office/drawing/2014/main" id="{47808878-B610-4C13-80C9-C78D0E284583}"/>
                  </a:ext>
                </a:extLst>
              </p:cNvPr>
              <p:cNvSpPr>
                <a:spLocks/>
              </p:cNvSpPr>
              <p:nvPr/>
            </p:nvSpPr>
            <p:spPr bwMode="auto">
              <a:xfrm>
                <a:off x="2188" y="2387"/>
                <a:ext cx="23" cy="23"/>
              </a:xfrm>
              <a:custGeom>
                <a:avLst/>
                <a:gdLst>
                  <a:gd name="T0" fmla="*/ 16 w 23"/>
                  <a:gd name="T1" fmla="*/ 0 h 23"/>
                  <a:gd name="T2" fmla="*/ 0 w 23"/>
                  <a:gd name="T3" fmla="*/ 16 h 23"/>
                  <a:gd name="T4" fmla="*/ 23 w 23"/>
                  <a:gd name="T5" fmla="*/ 23 h 23"/>
                  <a:gd name="T6" fmla="*/ 16 w 23"/>
                  <a:gd name="T7" fmla="*/ 0 h 23"/>
                </a:gdLst>
                <a:ahLst/>
                <a:cxnLst>
                  <a:cxn ang="0">
                    <a:pos x="T0" y="T1"/>
                  </a:cxn>
                  <a:cxn ang="0">
                    <a:pos x="T2" y="T3"/>
                  </a:cxn>
                  <a:cxn ang="0">
                    <a:pos x="T4" y="T5"/>
                  </a:cxn>
                  <a:cxn ang="0">
                    <a:pos x="T6" y="T7"/>
                  </a:cxn>
                </a:cxnLst>
                <a:rect l="0" t="0" r="r" b="b"/>
                <a:pathLst>
                  <a:path w="23" h="23">
                    <a:moveTo>
                      <a:pt x="16" y="0"/>
                    </a:moveTo>
                    <a:lnTo>
                      <a:pt x="0" y="16"/>
                    </a:lnTo>
                    <a:lnTo>
                      <a:pt x="23" y="23"/>
                    </a:lnTo>
                    <a:lnTo>
                      <a:pt x="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5" name="Freeform 28">
                <a:extLst>
                  <a:ext uri="{FF2B5EF4-FFF2-40B4-BE49-F238E27FC236}">
                    <a16:creationId xmlns:a16="http://schemas.microsoft.com/office/drawing/2014/main" id="{F97B6548-F2B5-4254-87A5-A2728CB5B410}"/>
                  </a:ext>
                </a:extLst>
              </p:cNvPr>
              <p:cNvSpPr>
                <a:spLocks/>
              </p:cNvSpPr>
              <p:nvPr/>
            </p:nvSpPr>
            <p:spPr bwMode="auto">
              <a:xfrm>
                <a:off x="2188" y="2458"/>
                <a:ext cx="23" cy="26"/>
              </a:xfrm>
              <a:custGeom>
                <a:avLst/>
                <a:gdLst>
                  <a:gd name="T0" fmla="*/ 16 w 23"/>
                  <a:gd name="T1" fmla="*/ 26 h 26"/>
                  <a:gd name="T2" fmla="*/ 23 w 23"/>
                  <a:gd name="T3" fmla="*/ 0 h 26"/>
                  <a:gd name="T4" fmla="*/ 0 w 23"/>
                  <a:gd name="T5" fmla="*/ 7 h 26"/>
                  <a:gd name="T6" fmla="*/ 16 w 23"/>
                  <a:gd name="T7" fmla="*/ 26 h 26"/>
                </a:gdLst>
                <a:ahLst/>
                <a:cxnLst>
                  <a:cxn ang="0">
                    <a:pos x="T0" y="T1"/>
                  </a:cxn>
                  <a:cxn ang="0">
                    <a:pos x="T2" y="T3"/>
                  </a:cxn>
                  <a:cxn ang="0">
                    <a:pos x="T4" y="T5"/>
                  </a:cxn>
                  <a:cxn ang="0">
                    <a:pos x="T6" y="T7"/>
                  </a:cxn>
                </a:cxnLst>
                <a:rect l="0" t="0" r="r" b="b"/>
                <a:pathLst>
                  <a:path w="23" h="26">
                    <a:moveTo>
                      <a:pt x="16" y="26"/>
                    </a:moveTo>
                    <a:lnTo>
                      <a:pt x="23" y="0"/>
                    </a:lnTo>
                    <a:lnTo>
                      <a:pt x="0" y="7"/>
                    </a:lnTo>
                    <a:lnTo>
                      <a:pt x="1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06" name="Freeform 29">
                <a:extLst>
                  <a:ext uri="{FF2B5EF4-FFF2-40B4-BE49-F238E27FC236}">
                    <a16:creationId xmlns:a16="http://schemas.microsoft.com/office/drawing/2014/main" id="{1AEB1036-43A8-4E5A-8A83-922F7BDEAE1B}"/>
                  </a:ext>
                </a:extLst>
              </p:cNvPr>
              <p:cNvSpPr>
                <a:spLocks noEditPoints="1"/>
              </p:cNvSpPr>
              <p:nvPr/>
            </p:nvSpPr>
            <p:spPr bwMode="auto">
              <a:xfrm>
                <a:off x="2238" y="2368"/>
                <a:ext cx="71" cy="38"/>
              </a:xfrm>
              <a:custGeom>
                <a:avLst/>
                <a:gdLst>
                  <a:gd name="T0" fmla="*/ 19 w 71"/>
                  <a:gd name="T1" fmla="*/ 26 h 38"/>
                  <a:gd name="T2" fmla="*/ 0 w 71"/>
                  <a:gd name="T3" fmla="*/ 7 h 38"/>
                  <a:gd name="T4" fmla="*/ 24 w 71"/>
                  <a:gd name="T5" fmla="*/ 0 h 38"/>
                  <a:gd name="T6" fmla="*/ 19 w 71"/>
                  <a:gd name="T7" fmla="*/ 26 h 38"/>
                  <a:gd name="T8" fmla="*/ 45 w 71"/>
                  <a:gd name="T9" fmla="*/ 38 h 38"/>
                  <a:gd name="T10" fmla="*/ 59 w 71"/>
                  <a:gd name="T11" fmla="*/ 14 h 38"/>
                  <a:gd name="T12" fmla="*/ 71 w 71"/>
                  <a:gd name="T13" fmla="*/ 38 h 38"/>
                  <a:gd name="T14" fmla="*/ 45 w 71"/>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8">
                    <a:moveTo>
                      <a:pt x="19" y="26"/>
                    </a:moveTo>
                    <a:lnTo>
                      <a:pt x="0" y="7"/>
                    </a:lnTo>
                    <a:lnTo>
                      <a:pt x="24" y="0"/>
                    </a:lnTo>
                    <a:lnTo>
                      <a:pt x="19" y="26"/>
                    </a:lnTo>
                    <a:close/>
                    <a:moveTo>
                      <a:pt x="45" y="38"/>
                    </a:moveTo>
                    <a:lnTo>
                      <a:pt x="59" y="14"/>
                    </a:lnTo>
                    <a:lnTo>
                      <a:pt x="71" y="38"/>
                    </a:lnTo>
                    <a:lnTo>
                      <a:pt x="45"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grpSp>
      <p:grpSp>
        <p:nvGrpSpPr>
          <p:cNvPr id="11" name="Groep 10">
            <a:extLst>
              <a:ext uri="{FF2B5EF4-FFF2-40B4-BE49-F238E27FC236}">
                <a16:creationId xmlns:a16="http://schemas.microsoft.com/office/drawing/2014/main" id="{34890C36-6DF8-4AA2-99FB-B3AD70560707}"/>
              </a:ext>
            </a:extLst>
          </p:cNvPr>
          <p:cNvGrpSpPr/>
          <p:nvPr/>
        </p:nvGrpSpPr>
        <p:grpSpPr>
          <a:xfrm>
            <a:off x="4221804" y="2246232"/>
            <a:ext cx="1190700" cy="1512000"/>
            <a:chOff x="3599079" y="2714273"/>
            <a:chExt cx="1587600" cy="2016000"/>
          </a:xfrm>
        </p:grpSpPr>
        <p:sp>
          <p:nvSpPr>
            <p:cNvPr id="6" name="Rechteck 12">
              <a:extLst>
                <a:ext uri="{FF2B5EF4-FFF2-40B4-BE49-F238E27FC236}">
                  <a16:creationId xmlns:a16="http://schemas.microsoft.com/office/drawing/2014/main" id="{B7DF1AC1-6DA0-4F4C-800F-619AE748B768}"/>
                </a:ext>
              </a:extLst>
            </p:cNvPr>
            <p:cNvSpPr/>
            <p:nvPr/>
          </p:nvSpPr>
          <p:spPr>
            <a:xfrm>
              <a:off x="3599079" y="2714273"/>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b="1" dirty="0">
                <a:solidFill>
                  <a:srgbClr val="00B3BE"/>
                </a:solidFill>
                <a:latin typeface="Arial" panose="020B0604020202020204"/>
              </a:endParaRPr>
            </a:p>
          </p:txBody>
        </p:sp>
        <p:sp>
          <p:nvSpPr>
            <p:cNvPr id="23" name="Textfeld 45">
              <a:extLst>
                <a:ext uri="{FF2B5EF4-FFF2-40B4-BE49-F238E27FC236}">
                  <a16:creationId xmlns:a16="http://schemas.microsoft.com/office/drawing/2014/main" id="{5700383F-AB64-4EF0-8501-37A73E813757}"/>
                </a:ext>
              </a:extLst>
            </p:cNvPr>
            <p:cNvSpPr txBox="1"/>
            <p:nvPr/>
          </p:nvSpPr>
          <p:spPr>
            <a:xfrm>
              <a:off x="3695376" y="3884549"/>
              <a:ext cx="1412291" cy="566309"/>
            </a:xfrm>
            <a:prstGeom prst="rect">
              <a:avLst/>
            </a:prstGeom>
          </p:spPr>
          <p:txBody>
            <a:bodyPr wrap="square" rtlCol="0" anchor="t">
              <a:spAutoFit/>
            </a:bodyPr>
            <a:lstStyle/>
            <a:p>
              <a:pPr algn="ctr" defTabSz="500063">
                <a:lnSpc>
                  <a:spcPct val="90000"/>
                </a:lnSpc>
                <a:spcBef>
                  <a:spcPct val="0"/>
                </a:spcBef>
                <a:spcAft>
                  <a:spcPct val="35000"/>
                </a:spcAft>
              </a:pPr>
              <a:r>
                <a:rPr lang="en-GB" sz="1200" b="1" dirty="0" err="1">
                  <a:solidFill>
                    <a:srgbClr val="001E55"/>
                  </a:solidFill>
                  <a:latin typeface="Arial" panose="020B0604020202020204"/>
                </a:rPr>
                <a:t>Longfunctie</a:t>
              </a:r>
              <a:r>
                <a:rPr lang="en-GB" sz="1200" b="1" dirty="0">
                  <a:solidFill>
                    <a:srgbClr val="001E55"/>
                  </a:solidFill>
                  <a:latin typeface="Arial" panose="020B0604020202020204"/>
                </a:rPr>
                <a:t> </a:t>
              </a:r>
              <a:r>
                <a:rPr lang="en-GB" sz="1200" b="1" dirty="0" err="1">
                  <a:solidFill>
                    <a:srgbClr val="001E55"/>
                  </a:solidFill>
                  <a:latin typeface="Arial" panose="020B0604020202020204"/>
                </a:rPr>
                <a:t>onderzoek</a:t>
              </a:r>
              <a:endParaRPr lang="en-GB" sz="1200" dirty="0">
                <a:solidFill>
                  <a:srgbClr val="00B3BE"/>
                </a:solidFill>
                <a:latin typeface="Arial" panose="020B0604020202020204"/>
              </a:endParaRPr>
            </a:p>
          </p:txBody>
        </p:sp>
        <p:grpSp>
          <p:nvGrpSpPr>
            <p:cNvPr id="107" name="Group 53">
              <a:extLst>
                <a:ext uri="{FF2B5EF4-FFF2-40B4-BE49-F238E27FC236}">
                  <a16:creationId xmlns:a16="http://schemas.microsoft.com/office/drawing/2014/main" id="{019124B9-A256-4471-9781-22E8BE622DD4}"/>
                </a:ext>
              </a:extLst>
            </p:cNvPr>
            <p:cNvGrpSpPr>
              <a:grpSpLocks/>
            </p:cNvGrpSpPr>
            <p:nvPr/>
          </p:nvGrpSpPr>
          <p:grpSpPr bwMode="auto">
            <a:xfrm>
              <a:off x="3950790" y="2916361"/>
              <a:ext cx="853200" cy="1029767"/>
              <a:chOff x="3100" y="276"/>
              <a:chExt cx="690" cy="834"/>
            </a:xfrm>
          </p:grpSpPr>
          <p:sp>
            <p:nvSpPr>
              <p:cNvPr id="108" name="AutoShape 52">
                <a:extLst>
                  <a:ext uri="{FF2B5EF4-FFF2-40B4-BE49-F238E27FC236}">
                    <a16:creationId xmlns:a16="http://schemas.microsoft.com/office/drawing/2014/main" id="{39784FF6-240B-455A-959E-4A34C0FF6FFE}"/>
                  </a:ext>
                </a:extLst>
              </p:cNvPr>
              <p:cNvSpPr>
                <a:spLocks noChangeAspect="1" noChangeArrowheads="1" noTextEdit="1"/>
              </p:cNvSpPr>
              <p:nvPr/>
            </p:nvSpPr>
            <p:spPr bwMode="auto">
              <a:xfrm>
                <a:off x="3100" y="422"/>
                <a:ext cx="6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09" name="Oval 54">
                <a:extLst>
                  <a:ext uri="{FF2B5EF4-FFF2-40B4-BE49-F238E27FC236}">
                    <a16:creationId xmlns:a16="http://schemas.microsoft.com/office/drawing/2014/main" id="{8B08F074-D249-4FDE-A7B1-392950D7236F}"/>
                  </a:ext>
                </a:extLst>
              </p:cNvPr>
              <p:cNvSpPr>
                <a:spLocks noChangeArrowheads="1"/>
              </p:cNvSpPr>
              <p:nvPr/>
            </p:nvSpPr>
            <p:spPr bwMode="auto">
              <a:xfrm>
                <a:off x="3102" y="276"/>
                <a:ext cx="688" cy="688"/>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0" name="Freeform 55">
                <a:extLst>
                  <a:ext uri="{FF2B5EF4-FFF2-40B4-BE49-F238E27FC236}">
                    <a16:creationId xmlns:a16="http://schemas.microsoft.com/office/drawing/2014/main" id="{F584ADF4-D01D-405B-AA1D-383314E11F58}"/>
                  </a:ext>
                </a:extLst>
              </p:cNvPr>
              <p:cNvSpPr>
                <a:spLocks/>
              </p:cNvSpPr>
              <p:nvPr/>
            </p:nvSpPr>
            <p:spPr bwMode="auto">
              <a:xfrm>
                <a:off x="3293" y="611"/>
                <a:ext cx="371" cy="284"/>
              </a:xfrm>
              <a:custGeom>
                <a:avLst/>
                <a:gdLst>
                  <a:gd name="T0" fmla="*/ 0 w 371"/>
                  <a:gd name="T1" fmla="*/ 0 h 284"/>
                  <a:gd name="T2" fmla="*/ 0 w 371"/>
                  <a:gd name="T3" fmla="*/ 284 h 284"/>
                  <a:gd name="T4" fmla="*/ 371 w 371"/>
                  <a:gd name="T5" fmla="*/ 284 h 284"/>
                </a:gdLst>
                <a:ahLst/>
                <a:cxnLst>
                  <a:cxn ang="0">
                    <a:pos x="T0" y="T1"/>
                  </a:cxn>
                  <a:cxn ang="0">
                    <a:pos x="T2" y="T3"/>
                  </a:cxn>
                  <a:cxn ang="0">
                    <a:pos x="T4" y="T5"/>
                  </a:cxn>
                </a:cxnLst>
                <a:rect l="0" t="0" r="r" b="b"/>
                <a:pathLst>
                  <a:path w="371" h="284">
                    <a:moveTo>
                      <a:pt x="0" y="0"/>
                    </a:moveTo>
                    <a:lnTo>
                      <a:pt x="0" y="284"/>
                    </a:lnTo>
                    <a:lnTo>
                      <a:pt x="371" y="284"/>
                    </a:lnTo>
                  </a:path>
                </a:pathLst>
              </a:custGeom>
              <a:noFill/>
              <a:ln w="460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1" name="Freeform 56">
                <a:extLst>
                  <a:ext uri="{FF2B5EF4-FFF2-40B4-BE49-F238E27FC236}">
                    <a16:creationId xmlns:a16="http://schemas.microsoft.com/office/drawing/2014/main" id="{149F9B32-3823-4527-90DA-87633C1B6BA2}"/>
                  </a:ext>
                </a:extLst>
              </p:cNvPr>
              <p:cNvSpPr>
                <a:spLocks/>
              </p:cNvSpPr>
              <p:nvPr/>
            </p:nvSpPr>
            <p:spPr bwMode="auto">
              <a:xfrm>
                <a:off x="3314" y="533"/>
                <a:ext cx="296" cy="193"/>
              </a:xfrm>
              <a:custGeom>
                <a:avLst/>
                <a:gdLst>
                  <a:gd name="T0" fmla="*/ 0 w 124"/>
                  <a:gd name="T1" fmla="*/ 81 h 81"/>
                  <a:gd name="T2" fmla="*/ 124 w 124"/>
                  <a:gd name="T3" fmla="*/ 2 h 81"/>
                </a:gdLst>
                <a:ahLst/>
                <a:cxnLst>
                  <a:cxn ang="0">
                    <a:pos x="T0" y="T1"/>
                  </a:cxn>
                  <a:cxn ang="0">
                    <a:pos x="T2" y="T3"/>
                  </a:cxn>
                </a:cxnLst>
                <a:rect l="0" t="0" r="r" b="b"/>
                <a:pathLst>
                  <a:path w="124" h="81">
                    <a:moveTo>
                      <a:pt x="0" y="81"/>
                    </a:moveTo>
                    <a:cubicBezTo>
                      <a:pt x="0" y="81"/>
                      <a:pt x="1" y="0"/>
                      <a:pt x="124" y="2"/>
                    </a:cubicBezTo>
                  </a:path>
                </a:pathLst>
              </a:custGeom>
              <a:noFill/>
              <a:ln w="285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2" name="Oval 57">
                <a:extLst>
                  <a:ext uri="{FF2B5EF4-FFF2-40B4-BE49-F238E27FC236}">
                    <a16:creationId xmlns:a16="http://schemas.microsoft.com/office/drawing/2014/main" id="{F12C4EB3-395A-4D19-BED4-B4FC22F025A5}"/>
                  </a:ext>
                </a:extLst>
              </p:cNvPr>
              <p:cNvSpPr>
                <a:spLocks noChangeArrowheads="1"/>
              </p:cNvSpPr>
              <p:nvPr/>
            </p:nvSpPr>
            <p:spPr bwMode="auto">
              <a:xfrm>
                <a:off x="3279" y="931"/>
                <a:ext cx="26" cy="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3" name="Oval 58">
                <a:extLst>
                  <a:ext uri="{FF2B5EF4-FFF2-40B4-BE49-F238E27FC236}">
                    <a16:creationId xmlns:a16="http://schemas.microsoft.com/office/drawing/2014/main" id="{2C008FB4-B752-4750-B8EA-FE31DC0CADF9}"/>
                  </a:ext>
                </a:extLst>
              </p:cNvPr>
              <p:cNvSpPr>
                <a:spLocks noChangeArrowheads="1"/>
              </p:cNvSpPr>
              <p:nvPr/>
            </p:nvSpPr>
            <p:spPr bwMode="auto">
              <a:xfrm>
                <a:off x="3231" y="885"/>
                <a:ext cx="27" cy="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4" name="Oval 59">
                <a:extLst>
                  <a:ext uri="{FF2B5EF4-FFF2-40B4-BE49-F238E27FC236}">
                    <a16:creationId xmlns:a16="http://schemas.microsoft.com/office/drawing/2014/main" id="{2EA4A33A-6143-4C66-92F5-35C9627F01B1}"/>
                  </a:ext>
                </a:extLst>
              </p:cNvPr>
              <p:cNvSpPr>
                <a:spLocks noChangeArrowheads="1"/>
              </p:cNvSpPr>
              <p:nvPr/>
            </p:nvSpPr>
            <p:spPr bwMode="auto">
              <a:xfrm>
                <a:off x="3231" y="792"/>
                <a:ext cx="27" cy="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5" name="Oval 60">
                <a:extLst>
                  <a:ext uri="{FF2B5EF4-FFF2-40B4-BE49-F238E27FC236}">
                    <a16:creationId xmlns:a16="http://schemas.microsoft.com/office/drawing/2014/main" id="{BDF49084-BB33-47DA-A7F6-895F89477087}"/>
                  </a:ext>
                </a:extLst>
              </p:cNvPr>
              <p:cNvSpPr>
                <a:spLocks noChangeArrowheads="1"/>
              </p:cNvSpPr>
              <p:nvPr/>
            </p:nvSpPr>
            <p:spPr bwMode="auto">
              <a:xfrm>
                <a:off x="3231" y="701"/>
                <a:ext cx="27" cy="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6" name="Oval 61">
                <a:extLst>
                  <a:ext uri="{FF2B5EF4-FFF2-40B4-BE49-F238E27FC236}">
                    <a16:creationId xmlns:a16="http://schemas.microsoft.com/office/drawing/2014/main" id="{325D1166-18FA-442D-8213-42600B715FB5}"/>
                  </a:ext>
                </a:extLst>
              </p:cNvPr>
              <p:cNvSpPr>
                <a:spLocks noChangeArrowheads="1"/>
              </p:cNvSpPr>
              <p:nvPr/>
            </p:nvSpPr>
            <p:spPr bwMode="auto">
              <a:xfrm>
                <a:off x="3635" y="931"/>
                <a:ext cx="26" cy="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7" name="Oval 62">
                <a:extLst>
                  <a:ext uri="{FF2B5EF4-FFF2-40B4-BE49-F238E27FC236}">
                    <a16:creationId xmlns:a16="http://schemas.microsoft.com/office/drawing/2014/main" id="{E65147AF-0A3F-4397-9412-89ECE37ED55E}"/>
                  </a:ext>
                </a:extLst>
              </p:cNvPr>
              <p:cNvSpPr>
                <a:spLocks noChangeArrowheads="1"/>
              </p:cNvSpPr>
              <p:nvPr/>
            </p:nvSpPr>
            <p:spPr bwMode="auto">
              <a:xfrm>
                <a:off x="3231" y="611"/>
                <a:ext cx="27" cy="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8" name="Oval 63">
                <a:extLst>
                  <a:ext uri="{FF2B5EF4-FFF2-40B4-BE49-F238E27FC236}">
                    <a16:creationId xmlns:a16="http://schemas.microsoft.com/office/drawing/2014/main" id="{0EC6028C-6431-436A-9FAB-C817C2191E03}"/>
                  </a:ext>
                </a:extLst>
              </p:cNvPr>
              <p:cNvSpPr>
                <a:spLocks noChangeArrowheads="1"/>
              </p:cNvSpPr>
              <p:nvPr/>
            </p:nvSpPr>
            <p:spPr bwMode="auto">
              <a:xfrm>
                <a:off x="3399" y="931"/>
                <a:ext cx="26" cy="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sp>
            <p:nvSpPr>
              <p:cNvPr id="119" name="Oval 64">
                <a:extLst>
                  <a:ext uri="{FF2B5EF4-FFF2-40B4-BE49-F238E27FC236}">
                    <a16:creationId xmlns:a16="http://schemas.microsoft.com/office/drawing/2014/main" id="{3F368C3E-73EC-4639-9A8C-6C76EFBE076F}"/>
                  </a:ext>
                </a:extLst>
              </p:cNvPr>
              <p:cNvSpPr>
                <a:spLocks noChangeArrowheads="1"/>
              </p:cNvSpPr>
              <p:nvPr/>
            </p:nvSpPr>
            <p:spPr bwMode="auto">
              <a:xfrm>
                <a:off x="3516" y="931"/>
                <a:ext cx="26" cy="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prstClr val="black"/>
                  </a:solidFill>
                  <a:latin typeface="Arial" panose="020B0604020202020204"/>
                </a:endParaRPr>
              </a:p>
            </p:txBody>
          </p:sp>
        </p:grpSp>
      </p:grpSp>
      <p:grpSp>
        <p:nvGrpSpPr>
          <p:cNvPr id="12" name="Groep 11">
            <a:extLst>
              <a:ext uri="{FF2B5EF4-FFF2-40B4-BE49-F238E27FC236}">
                <a16:creationId xmlns:a16="http://schemas.microsoft.com/office/drawing/2014/main" id="{9AAC2C0C-30E7-4691-BBCD-FB319978DAB8}"/>
              </a:ext>
            </a:extLst>
          </p:cNvPr>
          <p:cNvGrpSpPr/>
          <p:nvPr/>
        </p:nvGrpSpPr>
        <p:grpSpPr>
          <a:xfrm>
            <a:off x="5523140" y="2245626"/>
            <a:ext cx="1190700" cy="1512000"/>
            <a:chOff x="5300193" y="2935144"/>
            <a:chExt cx="1587600" cy="2016000"/>
          </a:xfrm>
        </p:grpSpPr>
        <p:sp>
          <p:nvSpPr>
            <p:cNvPr id="4" name="Rechteck 14">
              <a:extLst>
                <a:ext uri="{FF2B5EF4-FFF2-40B4-BE49-F238E27FC236}">
                  <a16:creationId xmlns:a16="http://schemas.microsoft.com/office/drawing/2014/main" id="{780EEAFA-E52F-44FC-8CF9-8E82F52D9198}"/>
                </a:ext>
              </a:extLst>
            </p:cNvPr>
            <p:cNvSpPr/>
            <p:nvPr/>
          </p:nvSpPr>
          <p:spPr>
            <a:xfrm>
              <a:off x="5300193" y="2935144"/>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b="1" dirty="0">
                <a:solidFill>
                  <a:srgbClr val="00B3BE"/>
                </a:solidFill>
                <a:latin typeface="Arial" panose="020B0604020202020204"/>
              </a:endParaRPr>
            </a:p>
          </p:txBody>
        </p:sp>
        <p:sp>
          <p:nvSpPr>
            <p:cNvPr id="7" name="Textfeld 48">
              <a:extLst>
                <a:ext uri="{FF2B5EF4-FFF2-40B4-BE49-F238E27FC236}">
                  <a16:creationId xmlns:a16="http://schemas.microsoft.com/office/drawing/2014/main" id="{1A6DF928-3DD8-4120-9657-575F5D7CCE7A}"/>
                </a:ext>
              </a:extLst>
            </p:cNvPr>
            <p:cNvSpPr txBox="1"/>
            <p:nvPr/>
          </p:nvSpPr>
          <p:spPr>
            <a:xfrm>
              <a:off x="5486721" y="4106228"/>
              <a:ext cx="1214545" cy="621708"/>
            </a:xfrm>
            <a:prstGeom prst="rect">
              <a:avLst/>
            </a:prstGeom>
          </p:spPr>
          <p:txBody>
            <a:bodyPr wrap="square" rtlCol="0" anchor="t">
              <a:spAutoFit/>
            </a:bodyPr>
            <a:lstStyle/>
            <a:p>
              <a:pPr algn="ctr" defTabSz="500063">
                <a:lnSpc>
                  <a:spcPct val="90000"/>
                </a:lnSpc>
                <a:spcBef>
                  <a:spcPct val="0"/>
                </a:spcBef>
                <a:spcAft>
                  <a:spcPct val="35000"/>
                </a:spcAft>
              </a:pPr>
              <a:r>
                <a:rPr lang="en-GB" sz="1350" b="1" dirty="0">
                  <a:solidFill>
                    <a:srgbClr val="001E55"/>
                  </a:solidFill>
                  <a:latin typeface="Arial" panose="020B0604020202020204"/>
                </a:rPr>
                <a:t>HRCT thorax</a:t>
              </a:r>
              <a:endParaRPr lang="en-GB" sz="1350" b="1" baseline="30000" dirty="0">
                <a:solidFill>
                  <a:srgbClr val="001E55"/>
                </a:solidFill>
                <a:latin typeface="Arial" panose="020B0604020202020204"/>
              </a:endParaRPr>
            </a:p>
          </p:txBody>
        </p:sp>
        <p:grpSp>
          <p:nvGrpSpPr>
            <p:cNvPr id="120" name="Group 67">
              <a:extLst>
                <a:ext uri="{FF2B5EF4-FFF2-40B4-BE49-F238E27FC236}">
                  <a16:creationId xmlns:a16="http://schemas.microsoft.com/office/drawing/2014/main" id="{DBBE3541-151F-4442-AE29-7CB45EEDAB7A}"/>
                </a:ext>
              </a:extLst>
            </p:cNvPr>
            <p:cNvGrpSpPr>
              <a:grpSpLocks/>
            </p:cNvGrpSpPr>
            <p:nvPr/>
          </p:nvGrpSpPr>
          <p:grpSpPr bwMode="auto">
            <a:xfrm>
              <a:off x="5667393" y="3092927"/>
              <a:ext cx="853200" cy="853200"/>
              <a:chOff x="2485" y="3433"/>
              <a:chExt cx="687" cy="687"/>
            </a:xfrm>
          </p:grpSpPr>
          <p:sp>
            <p:nvSpPr>
              <p:cNvPr id="121" name="AutoShape 66">
                <a:extLst>
                  <a:ext uri="{FF2B5EF4-FFF2-40B4-BE49-F238E27FC236}">
                    <a16:creationId xmlns:a16="http://schemas.microsoft.com/office/drawing/2014/main" id="{3E97E43C-734F-4332-BDCE-4FB33BAA1BAA}"/>
                  </a:ext>
                </a:extLst>
              </p:cNvPr>
              <p:cNvSpPr>
                <a:spLocks noChangeAspect="1" noChangeArrowheads="1" noTextEdit="1"/>
              </p:cNvSpPr>
              <p:nvPr/>
            </p:nvSpPr>
            <p:spPr bwMode="auto">
              <a:xfrm>
                <a:off x="2485" y="3433"/>
                <a:ext cx="687" cy="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22" name="Oval 68">
                <a:extLst>
                  <a:ext uri="{FF2B5EF4-FFF2-40B4-BE49-F238E27FC236}">
                    <a16:creationId xmlns:a16="http://schemas.microsoft.com/office/drawing/2014/main" id="{F06D7A09-6F94-446A-8F1D-4C992C93DE18}"/>
                  </a:ext>
                </a:extLst>
              </p:cNvPr>
              <p:cNvSpPr>
                <a:spLocks noChangeArrowheads="1"/>
              </p:cNvSpPr>
              <p:nvPr/>
            </p:nvSpPr>
            <p:spPr bwMode="auto">
              <a:xfrm>
                <a:off x="2487" y="3431"/>
                <a:ext cx="687" cy="687"/>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23" name="Freeform 69">
                <a:extLst>
                  <a:ext uri="{FF2B5EF4-FFF2-40B4-BE49-F238E27FC236}">
                    <a16:creationId xmlns:a16="http://schemas.microsoft.com/office/drawing/2014/main" id="{C0C9B49D-FBDD-4E0A-9C4D-A10205504337}"/>
                  </a:ext>
                </a:extLst>
              </p:cNvPr>
              <p:cNvSpPr>
                <a:spLocks noEditPoints="1"/>
              </p:cNvSpPr>
              <p:nvPr/>
            </p:nvSpPr>
            <p:spPr bwMode="auto">
              <a:xfrm>
                <a:off x="2552" y="3538"/>
                <a:ext cx="558" cy="475"/>
              </a:xfrm>
              <a:custGeom>
                <a:avLst/>
                <a:gdLst>
                  <a:gd name="T0" fmla="*/ 117 w 234"/>
                  <a:gd name="T1" fmla="*/ 0 h 199"/>
                  <a:gd name="T2" fmla="*/ 0 w 234"/>
                  <a:gd name="T3" fmla="*/ 99 h 199"/>
                  <a:gd name="T4" fmla="*/ 117 w 234"/>
                  <a:gd name="T5" fmla="*/ 199 h 199"/>
                  <a:gd name="T6" fmla="*/ 234 w 234"/>
                  <a:gd name="T7" fmla="*/ 99 h 199"/>
                  <a:gd name="T8" fmla="*/ 117 w 234"/>
                  <a:gd name="T9" fmla="*/ 0 h 199"/>
                  <a:gd name="T10" fmla="*/ 107 w 234"/>
                  <a:gd name="T11" fmla="*/ 100 h 199"/>
                  <a:gd name="T12" fmla="*/ 106 w 234"/>
                  <a:gd name="T13" fmla="*/ 134 h 199"/>
                  <a:gd name="T14" fmla="*/ 92 w 234"/>
                  <a:gd name="T15" fmla="*/ 148 h 199"/>
                  <a:gd name="T16" fmla="*/ 66 w 234"/>
                  <a:gd name="T17" fmla="*/ 148 h 199"/>
                  <a:gd name="T18" fmla="*/ 34 w 234"/>
                  <a:gd name="T19" fmla="*/ 120 h 199"/>
                  <a:gd name="T20" fmla="*/ 39 w 234"/>
                  <a:gd name="T21" fmla="*/ 72 h 199"/>
                  <a:gd name="T22" fmla="*/ 81 w 234"/>
                  <a:gd name="T23" fmla="*/ 49 h 199"/>
                  <a:gd name="T24" fmla="*/ 107 w 234"/>
                  <a:gd name="T25" fmla="*/ 52 h 199"/>
                  <a:gd name="T26" fmla="*/ 111 w 234"/>
                  <a:gd name="T27" fmla="*/ 63 h 199"/>
                  <a:gd name="T28" fmla="*/ 107 w 234"/>
                  <a:gd name="T29" fmla="*/ 67 h 199"/>
                  <a:gd name="T30" fmla="*/ 96 w 234"/>
                  <a:gd name="T31" fmla="*/ 81 h 199"/>
                  <a:gd name="T32" fmla="*/ 107 w 234"/>
                  <a:gd name="T33" fmla="*/ 100 h 199"/>
                  <a:gd name="T34" fmla="*/ 201 w 234"/>
                  <a:gd name="T35" fmla="*/ 120 h 199"/>
                  <a:gd name="T36" fmla="*/ 168 w 234"/>
                  <a:gd name="T37" fmla="*/ 148 h 199"/>
                  <a:gd name="T38" fmla="*/ 143 w 234"/>
                  <a:gd name="T39" fmla="*/ 148 h 199"/>
                  <a:gd name="T40" fmla="*/ 128 w 234"/>
                  <a:gd name="T41" fmla="*/ 134 h 199"/>
                  <a:gd name="T42" fmla="*/ 127 w 234"/>
                  <a:gd name="T43" fmla="*/ 100 h 199"/>
                  <a:gd name="T44" fmla="*/ 138 w 234"/>
                  <a:gd name="T45" fmla="*/ 81 h 199"/>
                  <a:gd name="T46" fmla="*/ 127 w 234"/>
                  <a:gd name="T47" fmla="*/ 67 h 199"/>
                  <a:gd name="T48" fmla="*/ 123 w 234"/>
                  <a:gd name="T49" fmla="*/ 63 h 199"/>
                  <a:gd name="T50" fmla="*/ 127 w 234"/>
                  <a:gd name="T51" fmla="*/ 52 h 199"/>
                  <a:gd name="T52" fmla="*/ 153 w 234"/>
                  <a:gd name="T53" fmla="*/ 49 h 199"/>
                  <a:gd name="T54" fmla="*/ 195 w 234"/>
                  <a:gd name="T55" fmla="*/ 72 h 199"/>
                  <a:gd name="T56" fmla="*/ 201 w 234"/>
                  <a:gd name="T57" fmla="*/ 12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4" h="199">
                    <a:moveTo>
                      <a:pt x="117" y="0"/>
                    </a:moveTo>
                    <a:cubicBezTo>
                      <a:pt x="52" y="0"/>
                      <a:pt x="0" y="44"/>
                      <a:pt x="0" y="99"/>
                    </a:cubicBezTo>
                    <a:cubicBezTo>
                      <a:pt x="0" y="154"/>
                      <a:pt x="52" y="199"/>
                      <a:pt x="117" y="199"/>
                    </a:cubicBezTo>
                    <a:cubicBezTo>
                      <a:pt x="182" y="199"/>
                      <a:pt x="234" y="154"/>
                      <a:pt x="234" y="99"/>
                    </a:cubicBezTo>
                    <a:cubicBezTo>
                      <a:pt x="234" y="44"/>
                      <a:pt x="182" y="0"/>
                      <a:pt x="117" y="0"/>
                    </a:cubicBezTo>
                    <a:close/>
                    <a:moveTo>
                      <a:pt x="107" y="100"/>
                    </a:moveTo>
                    <a:cubicBezTo>
                      <a:pt x="113" y="104"/>
                      <a:pt x="114" y="121"/>
                      <a:pt x="106" y="134"/>
                    </a:cubicBezTo>
                    <a:cubicBezTo>
                      <a:pt x="101" y="142"/>
                      <a:pt x="99" y="145"/>
                      <a:pt x="92" y="148"/>
                    </a:cubicBezTo>
                    <a:cubicBezTo>
                      <a:pt x="83" y="151"/>
                      <a:pt x="75" y="151"/>
                      <a:pt x="66" y="148"/>
                    </a:cubicBezTo>
                    <a:cubicBezTo>
                      <a:pt x="54" y="144"/>
                      <a:pt x="36" y="135"/>
                      <a:pt x="34" y="120"/>
                    </a:cubicBezTo>
                    <a:cubicBezTo>
                      <a:pt x="30" y="96"/>
                      <a:pt x="33" y="82"/>
                      <a:pt x="39" y="72"/>
                    </a:cubicBezTo>
                    <a:cubicBezTo>
                      <a:pt x="46" y="63"/>
                      <a:pt x="52" y="50"/>
                      <a:pt x="81" y="49"/>
                    </a:cubicBezTo>
                    <a:cubicBezTo>
                      <a:pt x="92" y="48"/>
                      <a:pt x="102" y="50"/>
                      <a:pt x="107" y="52"/>
                    </a:cubicBezTo>
                    <a:cubicBezTo>
                      <a:pt x="112" y="54"/>
                      <a:pt x="114" y="59"/>
                      <a:pt x="111" y="63"/>
                    </a:cubicBezTo>
                    <a:cubicBezTo>
                      <a:pt x="110" y="64"/>
                      <a:pt x="109" y="65"/>
                      <a:pt x="107" y="67"/>
                    </a:cubicBezTo>
                    <a:cubicBezTo>
                      <a:pt x="99" y="74"/>
                      <a:pt x="97" y="79"/>
                      <a:pt x="96" y="81"/>
                    </a:cubicBezTo>
                    <a:cubicBezTo>
                      <a:pt x="95" y="89"/>
                      <a:pt x="101" y="96"/>
                      <a:pt x="107" y="100"/>
                    </a:cubicBezTo>
                    <a:close/>
                    <a:moveTo>
                      <a:pt x="201" y="120"/>
                    </a:moveTo>
                    <a:cubicBezTo>
                      <a:pt x="198" y="135"/>
                      <a:pt x="180" y="144"/>
                      <a:pt x="168" y="148"/>
                    </a:cubicBezTo>
                    <a:cubicBezTo>
                      <a:pt x="160" y="151"/>
                      <a:pt x="151" y="151"/>
                      <a:pt x="143" y="148"/>
                    </a:cubicBezTo>
                    <a:cubicBezTo>
                      <a:pt x="135" y="145"/>
                      <a:pt x="133" y="142"/>
                      <a:pt x="128" y="134"/>
                    </a:cubicBezTo>
                    <a:cubicBezTo>
                      <a:pt x="120" y="121"/>
                      <a:pt x="121" y="104"/>
                      <a:pt x="127" y="100"/>
                    </a:cubicBezTo>
                    <a:cubicBezTo>
                      <a:pt x="133" y="96"/>
                      <a:pt x="139" y="89"/>
                      <a:pt x="138" y="81"/>
                    </a:cubicBezTo>
                    <a:cubicBezTo>
                      <a:pt x="137" y="79"/>
                      <a:pt x="135" y="74"/>
                      <a:pt x="127" y="67"/>
                    </a:cubicBezTo>
                    <a:cubicBezTo>
                      <a:pt x="125" y="65"/>
                      <a:pt x="124" y="64"/>
                      <a:pt x="123" y="63"/>
                    </a:cubicBezTo>
                    <a:cubicBezTo>
                      <a:pt x="121" y="59"/>
                      <a:pt x="123" y="54"/>
                      <a:pt x="127" y="52"/>
                    </a:cubicBezTo>
                    <a:cubicBezTo>
                      <a:pt x="133" y="50"/>
                      <a:pt x="142" y="48"/>
                      <a:pt x="153" y="49"/>
                    </a:cubicBezTo>
                    <a:cubicBezTo>
                      <a:pt x="182" y="50"/>
                      <a:pt x="188" y="63"/>
                      <a:pt x="195" y="72"/>
                    </a:cubicBezTo>
                    <a:cubicBezTo>
                      <a:pt x="202" y="82"/>
                      <a:pt x="205" y="96"/>
                      <a:pt x="201"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grpSp>
      <p:grpSp>
        <p:nvGrpSpPr>
          <p:cNvPr id="13" name="Groep 12">
            <a:extLst>
              <a:ext uri="{FF2B5EF4-FFF2-40B4-BE49-F238E27FC236}">
                <a16:creationId xmlns:a16="http://schemas.microsoft.com/office/drawing/2014/main" id="{B84A0B13-7FE2-430B-89D7-55EBCBBF2E69}"/>
              </a:ext>
            </a:extLst>
          </p:cNvPr>
          <p:cNvGrpSpPr/>
          <p:nvPr/>
        </p:nvGrpSpPr>
        <p:grpSpPr>
          <a:xfrm>
            <a:off x="6850480" y="2245626"/>
            <a:ext cx="1190700" cy="1512000"/>
            <a:chOff x="7036199" y="2837239"/>
            <a:chExt cx="1587600" cy="2016000"/>
          </a:xfrm>
        </p:grpSpPr>
        <p:sp>
          <p:nvSpPr>
            <p:cNvPr id="22" name="Rechteck 10">
              <a:extLst>
                <a:ext uri="{FF2B5EF4-FFF2-40B4-BE49-F238E27FC236}">
                  <a16:creationId xmlns:a16="http://schemas.microsoft.com/office/drawing/2014/main" id="{F9A0B06A-C68F-45FF-8F8C-50801BDCCC70}"/>
                </a:ext>
              </a:extLst>
            </p:cNvPr>
            <p:cNvSpPr/>
            <p:nvPr/>
          </p:nvSpPr>
          <p:spPr>
            <a:xfrm>
              <a:off x="7036199" y="2837239"/>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dirty="0">
                <a:solidFill>
                  <a:srgbClr val="00B3BE"/>
                </a:solidFill>
                <a:latin typeface="Arial" panose="020B0604020202020204"/>
              </a:endParaRPr>
            </a:p>
          </p:txBody>
        </p:sp>
        <p:sp>
          <p:nvSpPr>
            <p:cNvPr id="79" name="Textfeld 166">
              <a:extLst>
                <a:ext uri="{FF2B5EF4-FFF2-40B4-BE49-F238E27FC236}">
                  <a16:creationId xmlns:a16="http://schemas.microsoft.com/office/drawing/2014/main" id="{FA90B090-7EEA-41C1-A340-C6DE2F5B064C}"/>
                </a:ext>
              </a:extLst>
            </p:cNvPr>
            <p:cNvSpPr txBox="1"/>
            <p:nvPr/>
          </p:nvSpPr>
          <p:spPr>
            <a:xfrm>
              <a:off x="7064860" y="4106228"/>
              <a:ext cx="1530953" cy="621708"/>
            </a:xfrm>
            <a:prstGeom prst="rect">
              <a:avLst/>
            </a:prstGeom>
          </p:spPr>
          <p:txBody>
            <a:bodyPr wrap="square" lIns="27000" rIns="0" rtlCol="0" anchor="t">
              <a:spAutoFit/>
            </a:bodyPr>
            <a:lstStyle/>
            <a:p>
              <a:pPr algn="ctr" defTabSz="500063">
                <a:lnSpc>
                  <a:spcPct val="90000"/>
                </a:lnSpc>
                <a:spcBef>
                  <a:spcPct val="0"/>
                </a:spcBef>
                <a:spcAft>
                  <a:spcPct val="35000"/>
                </a:spcAft>
              </a:pPr>
              <a:r>
                <a:rPr lang="en-GB" sz="1350" b="1" dirty="0" err="1">
                  <a:solidFill>
                    <a:srgbClr val="001E55"/>
                  </a:solidFill>
                  <a:latin typeface="Arial" panose="020B0604020202020204"/>
                </a:rPr>
                <a:t>Laboratorium</a:t>
              </a:r>
              <a:r>
                <a:rPr lang="en-GB" sz="1350" b="1" dirty="0">
                  <a:solidFill>
                    <a:srgbClr val="001E55"/>
                  </a:solidFill>
                  <a:latin typeface="Arial" panose="020B0604020202020204"/>
                </a:rPr>
                <a:t> </a:t>
              </a:r>
              <a:r>
                <a:rPr lang="en-GB" sz="1350" b="1" dirty="0" err="1">
                  <a:solidFill>
                    <a:srgbClr val="001E55"/>
                  </a:solidFill>
                  <a:latin typeface="Arial" panose="020B0604020202020204"/>
                </a:rPr>
                <a:t>onderzoek</a:t>
              </a:r>
              <a:endParaRPr lang="en-GB" sz="1013" dirty="0">
                <a:solidFill>
                  <a:srgbClr val="001E55"/>
                </a:solidFill>
                <a:latin typeface="Arial" panose="020B0604020202020204"/>
                <a:cs typeface="Arial" panose="020B0604020202020204" pitchFamily="34" charset="0"/>
              </a:endParaRPr>
            </a:p>
          </p:txBody>
        </p:sp>
        <p:grpSp>
          <p:nvGrpSpPr>
            <p:cNvPr id="124" name="Group 72">
              <a:extLst>
                <a:ext uri="{FF2B5EF4-FFF2-40B4-BE49-F238E27FC236}">
                  <a16:creationId xmlns:a16="http://schemas.microsoft.com/office/drawing/2014/main" id="{A6256081-17A8-40B4-BAAC-C2D54C15B865}"/>
                </a:ext>
              </a:extLst>
            </p:cNvPr>
            <p:cNvGrpSpPr>
              <a:grpSpLocks/>
            </p:cNvGrpSpPr>
            <p:nvPr/>
          </p:nvGrpSpPr>
          <p:grpSpPr bwMode="auto">
            <a:xfrm>
              <a:off x="7369657" y="3092927"/>
              <a:ext cx="853200" cy="853200"/>
              <a:chOff x="4193" y="3306"/>
              <a:chExt cx="688" cy="687"/>
            </a:xfrm>
          </p:grpSpPr>
          <p:sp>
            <p:nvSpPr>
              <p:cNvPr id="125" name="AutoShape 71">
                <a:extLst>
                  <a:ext uri="{FF2B5EF4-FFF2-40B4-BE49-F238E27FC236}">
                    <a16:creationId xmlns:a16="http://schemas.microsoft.com/office/drawing/2014/main" id="{F66978EE-1738-47FF-8F33-25CFAAE02B92}"/>
                  </a:ext>
                </a:extLst>
              </p:cNvPr>
              <p:cNvSpPr>
                <a:spLocks noChangeAspect="1" noChangeArrowheads="1" noTextEdit="1"/>
              </p:cNvSpPr>
              <p:nvPr/>
            </p:nvSpPr>
            <p:spPr bwMode="auto">
              <a:xfrm>
                <a:off x="4193" y="3306"/>
                <a:ext cx="688" cy="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26" name="Oval 73">
                <a:extLst>
                  <a:ext uri="{FF2B5EF4-FFF2-40B4-BE49-F238E27FC236}">
                    <a16:creationId xmlns:a16="http://schemas.microsoft.com/office/drawing/2014/main" id="{18E1BAED-8647-4DCC-843B-DD5A333942F1}"/>
                  </a:ext>
                </a:extLst>
              </p:cNvPr>
              <p:cNvSpPr>
                <a:spLocks noChangeArrowheads="1"/>
              </p:cNvSpPr>
              <p:nvPr/>
            </p:nvSpPr>
            <p:spPr bwMode="auto">
              <a:xfrm>
                <a:off x="4195" y="3304"/>
                <a:ext cx="688" cy="687"/>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27" name="Freeform 74">
                <a:extLst>
                  <a:ext uri="{FF2B5EF4-FFF2-40B4-BE49-F238E27FC236}">
                    <a16:creationId xmlns:a16="http://schemas.microsoft.com/office/drawing/2014/main" id="{3A42FDCB-5C93-44B3-B0E1-2F91B3A35648}"/>
                  </a:ext>
                </a:extLst>
              </p:cNvPr>
              <p:cNvSpPr>
                <a:spLocks noEditPoints="1"/>
              </p:cNvSpPr>
              <p:nvPr/>
            </p:nvSpPr>
            <p:spPr bwMode="auto">
              <a:xfrm>
                <a:off x="4303" y="3368"/>
                <a:ext cx="473" cy="475"/>
              </a:xfrm>
              <a:custGeom>
                <a:avLst/>
                <a:gdLst>
                  <a:gd name="T0" fmla="*/ 183 w 198"/>
                  <a:gd name="T1" fmla="*/ 180 h 199"/>
                  <a:gd name="T2" fmla="*/ 154 w 198"/>
                  <a:gd name="T3" fmla="*/ 180 h 199"/>
                  <a:gd name="T4" fmla="*/ 180 w 198"/>
                  <a:gd name="T5" fmla="*/ 127 h 199"/>
                  <a:gd name="T6" fmla="*/ 144 w 198"/>
                  <a:gd name="T7" fmla="*/ 68 h 199"/>
                  <a:gd name="T8" fmla="*/ 163 w 198"/>
                  <a:gd name="T9" fmla="*/ 46 h 199"/>
                  <a:gd name="T10" fmla="*/ 162 w 198"/>
                  <a:gd name="T11" fmla="*/ 22 h 199"/>
                  <a:gd name="T12" fmla="*/ 144 w 198"/>
                  <a:gd name="T13" fmla="*/ 6 h 199"/>
                  <a:gd name="T14" fmla="*/ 121 w 198"/>
                  <a:gd name="T15" fmla="*/ 9 h 199"/>
                  <a:gd name="T16" fmla="*/ 65 w 198"/>
                  <a:gd name="T17" fmla="*/ 72 h 199"/>
                  <a:gd name="T18" fmla="*/ 66 w 198"/>
                  <a:gd name="T19" fmla="*/ 96 h 199"/>
                  <a:gd name="T20" fmla="*/ 66 w 198"/>
                  <a:gd name="T21" fmla="*/ 96 h 199"/>
                  <a:gd name="T22" fmla="*/ 65 w 198"/>
                  <a:gd name="T23" fmla="*/ 107 h 199"/>
                  <a:gd name="T24" fmla="*/ 72 w 198"/>
                  <a:gd name="T25" fmla="*/ 114 h 199"/>
                  <a:gd name="T26" fmla="*/ 83 w 198"/>
                  <a:gd name="T27" fmla="*/ 111 h 199"/>
                  <a:gd name="T28" fmla="*/ 84 w 198"/>
                  <a:gd name="T29" fmla="*/ 112 h 199"/>
                  <a:gd name="T30" fmla="*/ 107 w 198"/>
                  <a:gd name="T31" fmla="*/ 109 h 199"/>
                  <a:gd name="T32" fmla="*/ 130 w 198"/>
                  <a:gd name="T33" fmla="*/ 84 h 199"/>
                  <a:gd name="T34" fmla="*/ 159 w 198"/>
                  <a:gd name="T35" fmla="*/ 127 h 199"/>
                  <a:gd name="T36" fmla="*/ 112 w 198"/>
                  <a:gd name="T37" fmla="*/ 175 h 199"/>
                  <a:gd name="T38" fmla="*/ 71 w 198"/>
                  <a:gd name="T39" fmla="*/ 151 h 199"/>
                  <a:gd name="T40" fmla="*/ 71 w 198"/>
                  <a:gd name="T41" fmla="*/ 141 h 199"/>
                  <a:gd name="T42" fmla="*/ 105 w 198"/>
                  <a:gd name="T43" fmla="*/ 141 h 199"/>
                  <a:gd name="T44" fmla="*/ 105 w 198"/>
                  <a:gd name="T45" fmla="*/ 129 h 199"/>
                  <a:gd name="T46" fmla="*/ 14 w 198"/>
                  <a:gd name="T47" fmla="*/ 129 h 199"/>
                  <a:gd name="T48" fmla="*/ 14 w 198"/>
                  <a:gd name="T49" fmla="*/ 141 h 199"/>
                  <a:gd name="T50" fmla="*/ 46 w 198"/>
                  <a:gd name="T51" fmla="*/ 141 h 199"/>
                  <a:gd name="T52" fmla="*/ 46 w 198"/>
                  <a:gd name="T53" fmla="*/ 180 h 199"/>
                  <a:gd name="T54" fmla="*/ 15 w 198"/>
                  <a:gd name="T55" fmla="*/ 180 h 199"/>
                  <a:gd name="T56" fmla="*/ 0 w 198"/>
                  <a:gd name="T57" fmla="*/ 199 h 199"/>
                  <a:gd name="T58" fmla="*/ 198 w 198"/>
                  <a:gd name="T59" fmla="*/ 199 h 199"/>
                  <a:gd name="T60" fmla="*/ 183 w 198"/>
                  <a:gd name="T61" fmla="*/ 180 h 199"/>
                  <a:gd name="T62" fmla="*/ 94 w 198"/>
                  <a:gd name="T63" fmla="*/ 64 h 199"/>
                  <a:gd name="T64" fmla="*/ 90 w 198"/>
                  <a:gd name="T65" fmla="*/ 63 h 199"/>
                  <a:gd name="T66" fmla="*/ 89 w 198"/>
                  <a:gd name="T67" fmla="*/ 59 h 199"/>
                  <a:gd name="T68" fmla="*/ 129 w 198"/>
                  <a:gd name="T69" fmla="*/ 13 h 199"/>
                  <a:gd name="T70" fmla="*/ 133 w 198"/>
                  <a:gd name="T71" fmla="*/ 14 h 199"/>
                  <a:gd name="T72" fmla="*/ 134 w 198"/>
                  <a:gd name="T73" fmla="*/ 18 h 199"/>
                  <a:gd name="T74" fmla="*/ 94 w 198"/>
                  <a:gd name="T75"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8" h="199">
                    <a:moveTo>
                      <a:pt x="183" y="180"/>
                    </a:moveTo>
                    <a:cubicBezTo>
                      <a:pt x="154" y="180"/>
                      <a:pt x="154" y="180"/>
                      <a:pt x="154" y="180"/>
                    </a:cubicBezTo>
                    <a:cubicBezTo>
                      <a:pt x="170" y="168"/>
                      <a:pt x="180" y="149"/>
                      <a:pt x="180" y="127"/>
                    </a:cubicBezTo>
                    <a:cubicBezTo>
                      <a:pt x="180" y="101"/>
                      <a:pt x="165" y="79"/>
                      <a:pt x="144" y="68"/>
                    </a:cubicBezTo>
                    <a:cubicBezTo>
                      <a:pt x="163" y="46"/>
                      <a:pt x="163" y="46"/>
                      <a:pt x="163" y="46"/>
                    </a:cubicBezTo>
                    <a:cubicBezTo>
                      <a:pt x="169" y="39"/>
                      <a:pt x="169" y="28"/>
                      <a:pt x="162" y="22"/>
                    </a:cubicBezTo>
                    <a:cubicBezTo>
                      <a:pt x="144" y="6"/>
                      <a:pt x="144" y="6"/>
                      <a:pt x="144" y="6"/>
                    </a:cubicBezTo>
                    <a:cubicBezTo>
                      <a:pt x="138" y="0"/>
                      <a:pt x="127" y="2"/>
                      <a:pt x="121" y="9"/>
                    </a:cubicBezTo>
                    <a:cubicBezTo>
                      <a:pt x="65" y="72"/>
                      <a:pt x="65" y="72"/>
                      <a:pt x="65" y="72"/>
                    </a:cubicBezTo>
                    <a:cubicBezTo>
                      <a:pt x="59" y="79"/>
                      <a:pt x="59" y="90"/>
                      <a:pt x="66" y="96"/>
                    </a:cubicBezTo>
                    <a:cubicBezTo>
                      <a:pt x="66" y="96"/>
                      <a:pt x="66" y="96"/>
                      <a:pt x="66" y="96"/>
                    </a:cubicBezTo>
                    <a:cubicBezTo>
                      <a:pt x="63" y="100"/>
                      <a:pt x="63" y="105"/>
                      <a:pt x="65" y="107"/>
                    </a:cubicBezTo>
                    <a:cubicBezTo>
                      <a:pt x="72" y="114"/>
                      <a:pt x="72" y="114"/>
                      <a:pt x="72" y="114"/>
                    </a:cubicBezTo>
                    <a:cubicBezTo>
                      <a:pt x="75" y="116"/>
                      <a:pt x="80" y="115"/>
                      <a:pt x="83" y="111"/>
                    </a:cubicBezTo>
                    <a:cubicBezTo>
                      <a:pt x="84" y="112"/>
                      <a:pt x="84" y="112"/>
                      <a:pt x="84" y="112"/>
                    </a:cubicBezTo>
                    <a:cubicBezTo>
                      <a:pt x="90" y="118"/>
                      <a:pt x="101" y="116"/>
                      <a:pt x="107" y="109"/>
                    </a:cubicBezTo>
                    <a:cubicBezTo>
                      <a:pt x="130" y="84"/>
                      <a:pt x="130" y="84"/>
                      <a:pt x="130" y="84"/>
                    </a:cubicBezTo>
                    <a:cubicBezTo>
                      <a:pt x="147" y="91"/>
                      <a:pt x="159" y="108"/>
                      <a:pt x="159" y="127"/>
                    </a:cubicBezTo>
                    <a:cubicBezTo>
                      <a:pt x="159" y="153"/>
                      <a:pt x="138" y="175"/>
                      <a:pt x="112" y="175"/>
                    </a:cubicBezTo>
                    <a:cubicBezTo>
                      <a:pt x="95" y="175"/>
                      <a:pt x="79" y="165"/>
                      <a:pt x="71" y="151"/>
                    </a:cubicBezTo>
                    <a:cubicBezTo>
                      <a:pt x="71" y="141"/>
                      <a:pt x="71" y="141"/>
                      <a:pt x="71" y="141"/>
                    </a:cubicBezTo>
                    <a:cubicBezTo>
                      <a:pt x="105" y="141"/>
                      <a:pt x="105" y="141"/>
                      <a:pt x="105" y="141"/>
                    </a:cubicBezTo>
                    <a:cubicBezTo>
                      <a:pt x="105" y="129"/>
                      <a:pt x="105" y="129"/>
                      <a:pt x="105" y="129"/>
                    </a:cubicBezTo>
                    <a:cubicBezTo>
                      <a:pt x="14" y="129"/>
                      <a:pt x="14" y="129"/>
                      <a:pt x="14" y="129"/>
                    </a:cubicBezTo>
                    <a:cubicBezTo>
                      <a:pt x="14" y="141"/>
                      <a:pt x="14" y="141"/>
                      <a:pt x="14" y="141"/>
                    </a:cubicBezTo>
                    <a:cubicBezTo>
                      <a:pt x="46" y="141"/>
                      <a:pt x="46" y="141"/>
                      <a:pt x="46" y="141"/>
                    </a:cubicBezTo>
                    <a:cubicBezTo>
                      <a:pt x="46" y="180"/>
                      <a:pt x="46" y="180"/>
                      <a:pt x="46" y="180"/>
                    </a:cubicBezTo>
                    <a:cubicBezTo>
                      <a:pt x="15" y="180"/>
                      <a:pt x="15" y="180"/>
                      <a:pt x="15" y="180"/>
                    </a:cubicBezTo>
                    <a:cubicBezTo>
                      <a:pt x="0" y="180"/>
                      <a:pt x="0" y="199"/>
                      <a:pt x="0" y="199"/>
                    </a:cubicBezTo>
                    <a:cubicBezTo>
                      <a:pt x="198" y="199"/>
                      <a:pt x="198" y="199"/>
                      <a:pt x="198" y="199"/>
                    </a:cubicBezTo>
                    <a:cubicBezTo>
                      <a:pt x="198" y="182"/>
                      <a:pt x="183" y="180"/>
                      <a:pt x="183" y="180"/>
                    </a:cubicBezTo>
                    <a:close/>
                    <a:moveTo>
                      <a:pt x="94" y="64"/>
                    </a:moveTo>
                    <a:cubicBezTo>
                      <a:pt x="93" y="65"/>
                      <a:pt x="91" y="65"/>
                      <a:pt x="90" y="63"/>
                    </a:cubicBezTo>
                    <a:cubicBezTo>
                      <a:pt x="88" y="62"/>
                      <a:pt x="88" y="60"/>
                      <a:pt x="89" y="59"/>
                    </a:cubicBezTo>
                    <a:cubicBezTo>
                      <a:pt x="129" y="13"/>
                      <a:pt x="129" y="13"/>
                      <a:pt x="129" y="13"/>
                    </a:cubicBezTo>
                    <a:cubicBezTo>
                      <a:pt x="130" y="12"/>
                      <a:pt x="132" y="13"/>
                      <a:pt x="133" y="14"/>
                    </a:cubicBezTo>
                    <a:cubicBezTo>
                      <a:pt x="135" y="15"/>
                      <a:pt x="135" y="17"/>
                      <a:pt x="134" y="18"/>
                    </a:cubicBezTo>
                    <a:lnTo>
                      <a:pt x="94"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grpSp>
      <p:grpSp>
        <p:nvGrpSpPr>
          <p:cNvPr id="15" name="Groep 14">
            <a:extLst>
              <a:ext uri="{FF2B5EF4-FFF2-40B4-BE49-F238E27FC236}">
                <a16:creationId xmlns:a16="http://schemas.microsoft.com/office/drawing/2014/main" id="{58C4B64F-6D01-40CE-8074-6AC9A3F5C4BD}"/>
              </a:ext>
            </a:extLst>
          </p:cNvPr>
          <p:cNvGrpSpPr/>
          <p:nvPr/>
        </p:nvGrpSpPr>
        <p:grpSpPr>
          <a:xfrm>
            <a:off x="9477300" y="2245626"/>
            <a:ext cx="1190700" cy="1512000"/>
            <a:chOff x="10507250" y="2935144"/>
            <a:chExt cx="1587600" cy="2016000"/>
          </a:xfrm>
        </p:grpSpPr>
        <p:sp>
          <p:nvSpPr>
            <p:cNvPr id="80" name="Rechteck 10">
              <a:extLst>
                <a:ext uri="{FF2B5EF4-FFF2-40B4-BE49-F238E27FC236}">
                  <a16:creationId xmlns:a16="http://schemas.microsoft.com/office/drawing/2014/main" id="{44AB5E97-5729-4E34-80AB-208BA4A2B4B7}"/>
                </a:ext>
              </a:extLst>
            </p:cNvPr>
            <p:cNvSpPr/>
            <p:nvPr/>
          </p:nvSpPr>
          <p:spPr>
            <a:xfrm>
              <a:off x="10507250" y="2935144"/>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dirty="0">
                <a:solidFill>
                  <a:srgbClr val="00B3BE"/>
                </a:solidFill>
                <a:latin typeface="Arial" panose="020B0604020202020204"/>
              </a:endParaRPr>
            </a:p>
          </p:txBody>
        </p:sp>
        <p:sp>
          <p:nvSpPr>
            <p:cNvPr id="88" name="Textfeld 166">
              <a:extLst>
                <a:ext uri="{FF2B5EF4-FFF2-40B4-BE49-F238E27FC236}">
                  <a16:creationId xmlns:a16="http://schemas.microsoft.com/office/drawing/2014/main" id="{704A2B96-3F10-47A7-B025-16E6CD102C8D}"/>
                </a:ext>
              </a:extLst>
            </p:cNvPr>
            <p:cNvSpPr txBox="1"/>
            <p:nvPr/>
          </p:nvSpPr>
          <p:spPr>
            <a:xfrm>
              <a:off x="10694450" y="4106228"/>
              <a:ext cx="1213200" cy="372409"/>
            </a:xfrm>
            <a:prstGeom prst="rect">
              <a:avLst/>
            </a:prstGeom>
          </p:spPr>
          <p:txBody>
            <a:bodyPr wrap="square" lIns="27000" rIns="0" rtlCol="0" anchor="t">
              <a:spAutoFit/>
            </a:bodyPr>
            <a:lstStyle/>
            <a:p>
              <a:pPr algn="ctr" defTabSz="500063">
                <a:lnSpc>
                  <a:spcPct val="90000"/>
                </a:lnSpc>
                <a:spcBef>
                  <a:spcPct val="0"/>
                </a:spcBef>
                <a:spcAft>
                  <a:spcPct val="35000"/>
                </a:spcAft>
              </a:pPr>
              <a:r>
                <a:rPr lang="en-GB" sz="1350" b="1" dirty="0" err="1">
                  <a:solidFill>
                    <a:srgbClr val="001E55"/>
                  </a:solidFill>
                  <a:latin typeface="Arial" panose="020B0604020202020204"/>
                </a:rPr>
                <a:t>Longbiopt</a:t>
              </a:r>
              <a:endParaRPr lang="en-GB" sz="1350" b="1" baseline="30000" dirty="0">
                <a:solidFill>
                  <a:srgbClr val="001E55"/>
                </a:solidFill>
                <a:latin typeface="Arial" panose="020B0604020202020204"/>
              </a:endParaRPr>
            </a:p>
          </p:txBody>
        </p:sp>
        <p:grpSp>
          <p:nvGrpSpPr>
            <p:cNvPr id="128" name="Gruppieren 82">
              <a:extLst>
                <a:ext uri="{FF2B5EF4-FFF2-40B4-BE49-F238E27FC236}">
                  <a16:creationId xmlns:a16="http://schemas.microsoft.com/office/drawing/2014/main" id="{9EA9945E-65DB-499A-81F3-2A7BDC1D4AB6}"/>
                </a:ext>
              </a:extLst>
            </p:cNvPr>
            <p:cNvGrpSpPr/>
            <p:nvPr/>
          </p:nvGrpSpPr>
          <p:grpSpPr>
            <a:xfrm>
              <a:off x="10874450" y="3092927"/>
              <a:ext cx="853200" cy="853200"/>
              <a:chOff x="1547665" y="790628"/>
              <a:chExt cx="4962191" cy="4962191"/>
            </a:xfrm>
            <a:effectLst/>
          </p:grpSpPr>
          <p:grpSp>
            <p:nvGrpSpPr>
              <p:cNvPr id="129" name="Gruppieren 83">
                <a:extLst>
                  <a:ext uri="{FF2B5EF4-FFF2-40B4-BE49-F238E27FC236}">
                    <a16:creationId xmlns:a16="http://schemas.microsoft.com/office/drawing/2014/main" id="{3EC7F0F5-F716-4FF7-96A4-9A1ABEA29E84}"/>
                  </a:ext>
                </a:extLst>
              </p:cNvPr>
              <p:cNvGrpSpPr/>
              <p:nvPr/>
            </p:nvGrpSpPr>
            <p:grpSpPr>
              <a:xfrm>
                <a:off x="1547665" y="790628"/>
                <a:ext cx="4962191" cy="4962191"/>
                <a:chOff x="2647026" y="5076489"/>
                <a:chExt cx="648000" cy="648000"/>
              </a:xfrm>
            </p:grpSpPr>
            <p:sp>
              <p:nvSpPr>
                <p:cNvPr id="141" name="Flussdiagramm: Verbindungsstelle 95">
                  <a:extLst>
                    <a:ext uri="{FF2B5EF4-FFF2-40B4-BE49-F238E27FC236}">
                      <a16:creationId xmlns:a16="http://schemas.microsoft.com/office/drawing/2014/main" id="{FABAE2B0-1976-488F-B31F-00EDDC672FA7}"/>
                    </a:ext>
                  </a:extLst>
                </p:cNvPr>
                <p:cNvSpPr>
                  <a:spLocks noChangeAspect="1"/>
                </p:cNvSpPr>
                <p:nvPr/>
              </p:nvSpPr>
              <p:spPr>
                <a:xfrm>
                  <a:off x="2647026" y="5076489"/>
                  <a:ext cx="648000" cy="648000"/>
                </a:xfrm>
                <a:prstGeom prst="flowChartConnector">
                  <a:avLst/>
                </a:prstGeom>
                <a:solidFill>
                  <a:srgbClr val="5C7A8A"/>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grpSp>
              <p:nvGrpSpPr>
                <p:cNvPr id="142" name="Group 4">
                  <a:extLst>
                    <a:ext uri="{FF2B5EF4-FFF2-40B4-BE49-F238E27FC236}">
                      <a16:creationId xmlns:a16="http://schemas.microsoft.com/office/drawing/2014/main" id="{CB5D0573-0D20-4137-8FD7-50DEBB1ED220}"/>
                    </a:ext>
                  </a:extLst>
                </p:cNvPr>
                <p:cNvGrpSpPr>
                  <a:grpSpLocks noChangeAspect="1"/>
                </p:cNvGrpSpPr>
                <p:nvPr/>
              </p:nvGrpSpPr>
              <p:grpSpPr bwMode="auto">
                <a:xfrm>
                  <a:off x="2766673" y="5210668"/>
                  <a:ext cx="418280" cy="358431"/>
                  <a:chOff x="2630" y="922"/>
                  <a:chExt cx="629" cy="539"/>
                </a:xfrm>
              </p:grpSpPr>
              <p:sp>
                <p:nvSpPr>
                  <p:cNvPr id="143" name="AutoShape 3">
                    <a:extLst>
                      <a:ext uri="{FF2B5EF4-FFF2-40B4-BE49-F238E27FC236}">
                        <a16:creationId xmlns:a16="http://schemas.microsoft.com/office/drawing/2014/main" id="{6C72CCC7-C76A-4699-94C5-3230010C7F02}"/>
                      </a:ext>
                    </a:extLst>
                  </p:cNvPr>
                  <p:cNvSpPr>
                    <a:spLocks noChangeAspect="1" noChangeArrowheads="1" noTextEdit="1"/>
                  </p:cNvSpPr>
                  <p:nvPr/>
                </p:nvSpPr>
                <p:spPr bwMode="auto">
                  <a:xfrm>
                    <a:off x="2630" y="922"/>
                    <a:ext cx="629"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1" compatLnSpc="1">
                    <a:prstTxWarp prst="textNoShape">
                      <a:avLst/>
                    </a:prstTxWarp>
                  </a:bodyPr>
                  <a:lstStyle/>
                  <a:p>
                    <a:pPr defTabSz="457200"/>
                    <a:endParaRPr lang="en-GB" sz="1350" dirty="0">
                      <a:solidFill>
                        <a:prstClr val="black"/>
                      </a:solidFill>
                      <a:latin typeface="Arial" panose="020B0604020202020204"/>
                    </a:endParaRPr>
                  </a:p>
                </p:txBody>
              </p:sp>
              <p:sp>
                <p:nvSpPr>
                  <p:cNvPr id="144" name="Freeform 5">
                    <a:extLst>
                      <a:ext uri="{FF2B5EF4-FFF2-40B4-BE49-F238E27FC236}">
                        <a16:creationId xmlns:a16="http://schemas.microsoft.com/office/drawing/2014/main" id="{12DE53B3-F1B1-40F7-9D83-2606A412AB41}"/>
                      </a:ext>
                    </a:extLst>
                  </p:cNvPr>
                  <p:cNvSpPr>
                    <a:spLocks/>
                  </p:cNvSpPr>
                  <p:nvPr/>
                </p:nvSpPr>
                <p:spPr bwMode="auto">
                  <a:xfrm>
                    <a:off x="2630" y="919"/>
                    <a:ext cx="626" cy="542"/>
                  </a:xfrm>
                  <a:custGeom>
                    <a:avLst/>
                    <a:gdLst>
                      <a:gd name="T0" fmla="*/ 130 w 185"/>
                      <a:gd name="T1" fmla="*/ 16 h 160"/>
                      <a:gd name="T2" fmla="*/ 108 w 185"/>
                      <a:gd name="T3" fmla="*/ 75 h 160"/>
                      <a:gd name="T4" fmla="*/ 103 w 185"/>
                      <a:gd name="T5" fmla="*/ 73 h 160"/>
                      <a:gd name="T6" fmla="*/ 100 w 185"/>
                      <a:gd name="T7" fmla="*/ 64 h 160"/>
                      <a:gd name="T8" fmla="*/ 100 w 185"/>
                      <a:gd name="T9" fmla="*/ 63 h 160"/>
                      <a:gd name="T10" fmla="*/ 100 w 185"/>
                      <a:gd name="T11" fmla="*/ 0 h 160"/>
                      <a:gd name="T12" fmla="*/ 84 w 185"/>
                      <a:gd name="T13" fmla="*/ 0 h 160"/>
                      <a:gd name="T14" fmla="*/ 84 w 185"/>
                      <a:gd name="T15" fmla="*/ 63 h 160"/>
                      <a:gd name="T16" fmla="*/ 84 w 185"/>
                      <a:gd name="T17" fmla="*/ 64 h 160"/>
                      <a:gd name="T18" fmla="*/ 80 w 185"/>
                      <a:gd name="T19" fmla="*/ 73 h 160"/>
                      <a:gd name="T20" fmla="*/ 77 w 185"/>
                      <a:gd name="T21" fmla="*/ 75 h 160"/>
                      <a:gd name="T22" fmla="*/ 55 w 185"/>
                      <a:gd name="T23" fmla="*/ 16 h 160"/>
                      <a:gd name="T24" fmla="*/ 0 w 185"/>
                      <a:gd name="T25" fmla="*/ 102 h 160"/>
                      <a:gd name="T26" fmla="*/ 43 w 185"/>
                      <a:gd name="T27" fmla="*/ 160 h 160"/>
                      <a:gd name="T28" fmla="*/ 77 w 185"/>
                      <a:gd name="T29" fmla="*/ 116 h 160"/>
                      <a:gd name="T30" fmla="*/ 78 w 185"/>
                      <a:gd name="T31" fmla="*/ 91 h 160"/>
                      <a:gd name="T32" fmla="*/ 92 w 185"/>
                      <a:gd name="T33" fmla="*/ 84 h 160"/>
                      <a:gd name="T34" fmla="*/ 107 w 185"/>
                      <a:gd name="T35" fmla="*/ 91 h 160"/>
                      <a:gd name="T36" fmla="*/ 108 w 185"/>
                      <a:gd name="T37" fmla="*/ 116 h 160"/>
                      <a:gd name="T38" fmla="*/ 142 w 185"/>
                      <a:gd name="T39" fmla="*/ 160 h 160"/>
                      <a:gd name="T40" fmla="*/ 185 w 185"/>
                      <a:gd name="T41" fmla="*/ 102 h 160"/>
                      <a:gd name="T42" fmla="*/ 130 w 185"/>
                      <a:gd name="T43"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 h="160">
                        <a:moveTo>
                          <a:pt x="130" y="16"/>
                        </a:moveTo>
                        <a:cubicBezTo>
                          <a:pt x="113" y="16"/>
                          <a:pt x="109" y="47"/>
                          <a:pt x="108" y="75"/>
                        </a:cubicBezTo>
                        <a:cubicBezTo>
                          <a:pt x="106" y="75"/>
                          <a:pt x="104" y="74"/>
                          <a:pt x="103" y="73"/>
                        </a:cubicBezTo>
                        <a:cubicBezTo>
                          <a:pt x="100" y="70"/>
                          <a:pt x="100" y="65"/>
                          <a:pt x="100" y="64"/>
                        </a:cubicBezTo>
                        <a:cubicBezTo>
                          <a:pt x="100" y="64"/>
                          <a:pt x="100" y="63"/>
                          <a:pt x="100" y="63"/>
                        </a:cubicBezTo>
                        <a:cubicBezTo>
                          <a:pt x="100" y="0"/>
                          <a:pt x="100" y="0"/>
                          <a:pt x="100" y="0"/>
                        </a:cubicBezTo>
                        <a:cubicBezTo>
                          <a:pt x="84" y="0"/>
                          <a:pt x="84" y="0"/>
                          <a:pt x="84" y="0"/>
                        </a:cubicBezTo>
                        <a:cubicBezTo>
                          <a:pt x="84" y="63"/>
                          <a:pt x="84" y="63"/>
                          <a:pt x="84" y="63"/>
                        </a:cubicBezTo>
                        <a:cubicBezTo>
                          <a:pt x="84" y="63"/>
                          <a:pt x="84" y="64"/>
                          <a:pt x="84" y="64"/>
                        </a:cubicBezTo>
                        <a:cubicBezTo>
                          <a:pt x="84" y="64"/>
                          <a:pt x="84" y="69"/>
                          <a:pt x="80" y="73"/>
                        </a:cubicBezTo>
                        <a:cubicBezTo>
                          <a:pt x="79" y="73"/>
                          <a:pt x="78" y="74"/>
                          <a:pt x="77" y="75"/>
                        </a:cubicBezTo>
                        <a:cubicBezTo>
                          <a:pt x="76" y="47"/>
                          <a:pt x="71" y="16"/>
                          <a:pt x="55" y="16"/>
                        </a:cubicBezTo>
                        <a:cubicBezTo>
                          <a:pt x="31" y="16"/>
                          <a:pt x="0" y="49"/>
                          <a:pt x="0" y="102"/>
                        </a:cubicBezTo>
                        <a:cubicBezTo>
                          <a:pt x="0" y="155"/>
                          <a:pt x="23" y="160"/>
                          <a:pt x="43" y="160"/>
                        </a:cubicBezTo>
                        <a:cubicBezTo>
                          <a:pt x="63" y="160"/>
                          <a:pt x="77" y="147"/>
                          <a:pt x="77" y="116"/>
                        </a:cubicBezTo>
                        <a:cubicBezTo>
                          <a:pt x="77" y="111"/>
                          <a:pt x="78" y="102"/>
                          <a:pt x="78" y="91"/>
                        </a:cubicBezTo>
                        <a:cubicBezTo>
                          <a:pt x="84" y="90"/>
                          <a:pt x="89" y="87"/>
                          <a:pt x="92" y="84"/>
                        </a:cubicBezTo>
                        <a:cubicBezTo>
                          <a:pt x="95" y="87"/>
                          <a:pt x="100" y="90"/>
                          <a:pt x="107" y="91"/>
                        </a:cubicBezTo>
                        <a:cubicBezTo>
                          <a:pt x="107" y="102"/>
                          <a:pt x="108" y="111"/>
                          <a:pt x="108" y="116"/>
                        </a:cubicBezTo>
                        <a:cubicBezTo>
                          <a:pt x="108" y="147"/>
                          <a:pt x="122" y="160"/>
                          <a:pt x="142" y="160"/>
                        </a:cubicBezTo>
                        <a:cubicBezTo>
                          <a:pt x="162" y="160"/>
                          <a:pt x="185" y="155"/>
                          <a:pt x="185" y="102"/>
                        </a:cubicBezTo>
                        <a:cubicBezTo>
                          <a:pt x="185" y="49"/>
                          <a:pt x="154" y="16"/>
                          <a:pt x="130" y="16"/>
                        </a:cubicBezTo>
                        <a:close/>
                      </a:path>
                    </a:pathLst>
                  </a:custGeom>
                  <a:noFill/>
                  <a:ln w="28575">
                    <a:solidFill>
                      <a:schemeClr val="bg1"/>
                    </a:solidFill>
                    <a:round/>
                    <a:headEnd/>
                    <a:tailEnd/>
                  </a:ln>
                </p:spPr>
                <p:txBody>
                  <a:bodyPr vert="horz" wrap="square" lIns="68580" tIns="34290" rIns="68580" bIns="34290" numCol="1" anchor="ctr" anchorCtr="1" compatLnSpc="1">
                    <a:prstTxWarp prst="textNoShape">
                      <a:avLst/>
                    </a:prstTxWarp>
                  </a:bodyPr>
                  <a:lstStyle/>
                  <a:p>
                    <a:pPr defTabSz="457200"/>
                    <a:endParaRPr lang="en-GB" sz="1350" dirty="0">
                      <a:solidFill>
                        <a:prstClr val="black"/>
                      </a:solidFill>
                      <a:latin typeface="Arial" panose="020B0604020202020204"/>
                    </a:endParaRPr>
                  </a:p>
                </p:txBody>
              </p:sp>
            </p:grpSp>
          </p:grpSp>
          <p:grpSp>
            <p:nvGrpSpPr>
              <p:cNvPr id="130" name="Gruppieren 84">
                <a:extLst>
                  <a:ext uri="{FF2B5EF4-FFF2-40B4-BE49-F238E27FC236}">
                    <a16:creationId xmlns:a16="http://schemas.microsoft.com/office/drawing/2014/main" id="{FBC9FC64-69D3-4D9A-873A-43C7AD0AE8C9}"/>
                  </a:ext>
                </a:extLst>
              </p:cNvPr>
              <p:cNvGrpSpPr/>
              <p:nvPr/>
            </p:nvGrpSpPr>
            <p:grpSpPr>
              <a:xfrm>
                <a:off x="4377709" y="3698733"/>
                <a:ext cx="1214893" cy="788657"/>
                <a:chOff x="4377709" y="3698733"/>
                <a:chExt cx="1214892" cy="788659"/>
              </a:xfrm>
              <a:noFill/>
            </p:grpSpPr>
            <p:sp>
              <p:nvSpPr>
                <p:cNvPr id="131" name="Sechseck 85">
                  <a:extLst>
                    <a:ext uri="{FF2B5EF4-FFF2-40B4-BE49-F238E27FC236}">
                      <a16:creationId xmlns:a16="http://schemas.microsoft.com/office/drawing/2014/main" id="{57E1A4EE-23B6-4DEF-B7F7-1E9E3D03CF90}"/>
                    </a:ext>
                  </a:extLst>
                </p:cNvPr>
                <p:cNvSpPr/>
                <p:nvPr/>
              </p:nvSpPr>
              <p:spPr>
                <a:xfrm>
                  <a:off x="4476072" y="3833734"/>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2" name="Sechseck 86">
                  <a:extLst>
                    <a:ext uri="{FF2B5EF4-FFF2-40B4-BE49-F238E27FC236}">
                      <a16:creationId xmlns:a16="http://schemas.microsoft.com/office/drawing/2014/main" id="{23994558-6499-42D0-A84F-4198BDDD0015}"/>
                    </a:ext>
                  </a:extLst>
                </p:cNvPr>
                <p:cNvSpPr/>
                <p:nvPr/>
              </p:nvSpPr>
              <p:spPr>
                <a:xfrm>
                  <a:off x="4718369" y="3967804"/>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3" name="Sechseck 87">
                  <a:extLst>
                    <a:ext uri="{FF2B5EF4-FFF2-40B4-BE49-F238E27FC236}">
                      <a16:creationId xmlns:a16="http://schemas.microsoft.com/office/drawing/2014/main" id="{7C7F13BC-FD54-46AB-9066-B5459F6403FB}"/>
                    </a:ext>
                  </a:extLst>
                </p:cNvPr>
                <p:cNvSpPr/>
                <p:nvPr/>
              </p:nvSpPr>
              <p:spPr>
                <a:xfrm>
                  <a:off x="4476072" y="4101874"/>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4" name="Sechseck 88">
                  <a:extLst>
                    <a:ext uri="{FF2B5EF4-FFF2-40B4-BE49-F238E27FC236}">
                      <a16:creationId xmlns:a16="http://schemas.microsoft.com/office/drawing/2014/main" id="{FAB04A89-D24D-453A-8A07-A58B89D64E54}"/>
                    </a:ext>
                  </a:extLst>
                </p:cNvPr>
                <p:cNvSpPr/>
                <p:nvPr/>
              </p:nvSpPr>
              <p:spPr>
                <a:xfrm>
                  <a:off x="4718369" y="4235944"/>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5" name="Sechseck 89">
                  <a:extLst>
                    <a:ext uri="{FF2B5EF4-FFF2-40B4-BE49-F238E27FC236}">
                      <a16:creationId xmlns:a16="http://schemas.microsoft.com/office/drawing/2014/main" id="{B7721460-464E-4A31-83BD-39A09A456CA4}"/>
                    </a:ext>
                  </a:extLst>
                </p:cNvPr>
                <p:cNvSpPr/>
                <p:nvPr/>
              </p:nvSpPr>
              <p:spPr>
                <a:xfrm>
                  <a:off x="4960665" y="4101874"/>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6" name="Sechseck 90">
                  <a:extLst>
                    <a:ext uri="{FF2B5EF4-FFF2-40B4-BE49-F238E27FC236}">
                      <a16:creationId xmlns:a16="http://schemas.microsoft.com/office/drawing/2014/main" id="{FCFA3A70-1470-4031-88CB-75F68914A42F}"/>
                    </a:ext>
                  </a:extLst>
                </p:cNvPr>
                <p:cNvSpPr/>
                <p:nvPr/>
              </p:nvSpPr>
              <p:spPr>
                <a:xfrm>
                  <a:off x="5202961" y="3970804"/>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7" name="Sechseck 91">
                  <a:extLst>
                    <a:ext uri="{FF2B5EF4-FFF2-40B4-BE49-F238E27FC236}">
                      <a16:creationId xmlns:a16="http://schemas.microsoft.com/office/drawing/2014/main" id="{33501D66-DF32-4DB7-833F-7CDB0F726A96}"/>
                    </a:ext>
                  </a:extLst>
                </p:cNvPr>
                <p:cNvSpPr/>
                <p:nvPr/>
              </p:nvSpPr>
              <p:spPr>
                <a:xfrm>
                  <a:off x="5202961" y="3698733"/>
                  <a:ext cx="291680" cy="251448"/>
                </a:xfrm>
                <a:prstGeom prst="hexagon">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8" name="Freihandform 92">
                  <a:extLst>
                    <a:ext uri="{FF2B5EF4-FFF2-40B4-BE49-F238E27FC236}">
                      <a16:creationId xmlns:a16="http://schemas.microsoft.com/office/drawing/2014/main" id="{6593E302-9247-4FEA-9B5F-F3211AE1F06D}"/>
                    </a:ext>
                  </a:extLst>
                </p:cNvPr>
                <p:cNvSpPr/>
                <p:nvPr/>
              </p:nvSpPr>
              <p:spPr>
                <a:xfrm>
                  <a:off x="4379616" y="3698733"/>
                  <a:ext cx="145840" cy="251448"/>
                </a:xfrm>
                <a:custGeom>
                  <a:avLst/>
                  <a:gdLst>
                    <a:gd name="connsiteX0" fmla="*/ 0 w 145840"/>
                    <a:gd name="connsiteY0" fmla="*/ 0 h 251448"/>
                    <a:gd name="connsiteX1" fmla="*/ 82978 w 145840"/>
                    <a:gd name="connsiteY1" fmla="*/ 0 h 251448"/>
                    <a:gd name="connsiteX2" fmla="*/ 145840 w 145840"/>
                    <a:gd name="connsiteY2" fmla="*/ 125724 h 251448"/>
                    <a:gd name="connsiteX3" fmla="*/ 82978 w 145840"/>
                    <a:gd name="connsiteY3" fmla="*/ 251448 h 251448"/>
                    <a:gd name="connsiteX4" fmla="*/ 0 w 145840"/>
                    <a:gd name="connsiteY4" fmla="*/ 251448 h 25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40" h="251448">
                      <a:moveTo>
                        <a:pt x="0" y="0"/>
                      </a:moveTo>
                      <a:lnTo>
                        <a:pt x="82978" y="0"/>
                      </a:lnTo>
                      <a:lnTo>
                        <a:pt x="145840" y="125724"/>
                      </a:lnTo>
                      <a:lnTo>
                        <a:pt x="82978" y="251448"/>
                      </a:lnTo>
                      <a:lnTo>
                        <a:pt x="0" y="251448"/>
                      </a:lnTo>
                      <a:close/>
                    </a:path>
                  </a:pathLst>
                </a:cu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39" name="Freihandform 93">
                  <a:extLst>
                    <a:ext uri="{FF2B5EF4-FFF2-40B4-BE49-F238E27FC236}">
                      <a16:creationId xmlns:a16="http://schemas.microsoft.com/office/drawing/2014/main" id="{172551A5-7815-45B7-B408-B055647D1C0F}"/>
                    </a:ext>
                  </a:extLst>
                </p:cNvPr>
                <p:cNvSpPr/>
                <p:nvPr/>
              </p:nvSpPr>
              <p:spPr>
                <a:xfrm flipH="1">
                  <a:off x="5446761" y="3832277"/>
                  <a:ext cx="145840" cy="251448"/>
                </a:xfrm>
                <a:custGeom>
                  <a:avLst/>
                  <a:gdLst>
                    <a:gd name="connsiteX0" fmla="*/ 0 w 145840"/>
                    <a:gd name="connsiteY0" fmla="*/ 0 h 251448"/>
                    <a:gd name="connsiteX1" fmla="*/ 82978 w 145840"/>
                    <a:gd name="connsiteY1" fmla="*/ 0 h 251448"/>
                    <a:gd name="connsiteX2" fmla="*/ 145840 w 145840"/>
                    <a:gd name="connsiteY2" fmla="*/ 125724 h 251448"/>
                    <a:gd name="connsiteX3" fmla="*/ 82978 w 145840"/>
                    <a:gd name="connsiteY3" fmla="*/ 251448 h 251448"/>
                    <a:gd name="connsiteX4" fmla="*/ 0 w 145840"/>
                    <a:gd name="connsiteY4" fmla="*/ 251448 h 25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40" h="251448">
                      <a:moveTo>
                        <a:pt x="0" y="0"/>
                      </a:moveTo>
                      <a:lnTo>
                        <a:pt x="82978" y="0"/>
                      </a:lnTo>
                      <a:lnTo>
                        <a:pt x="145840" y="125724"/>
                      </a:lnTo>
                      <a:lnTo>
                        <a:pt x="82978" y="251448"/>
                      </a:lnTo>
                      <a:lnTo>
                        <a:pt x="0" y="251448"/>
                      </a:lnTo>
                      <a:close/>
                    </a:path>
                  </a:pathLst>
                </a:cu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sp>
              <p:nvSpPr>
                <p:cNvPr id="140" name="Freihandform 94">
                  <a:extLst>
                    <a:ext uri="{FF2B5EF4-FFF2-40B4-BE49-F238E27FC236}">
                      <a16:creationId xmlns:a16="http://schemas.microsoft.com/office/drawing/2014/main" id="{FC1F2FEA-010D-47E1-9779-DBFC705B55CB}"/>
                    </a:ext>
                  </a:extLst>
                </p:cNvPr>
                <p:cNvSpPr/>
                <p:nvPr/>
              </p:nvSpPr>
              <p:spPr>
                <a:xfrm>
                  <a:off x="4377709" y="3967804"/>
                  <a:ext cx="145840" cy="251448"/>
                </a:xfrm>
                <a:custGeom>
                  <a:avLst/>
                  <a:gdLst>
                    <a:gd name="connsiteX0" fmla="*/ 0 w 145840"/>
                    <a:gd name="connsiteY0" fmla="*/ 0 h 251448"/>
                    <a:gd name="connsiteX1" fmla="*/ 82978 w 145840"/>
                    <a:gd name="connsiteY1" fmla="*/ 0 h 251448"/>
                    <a:gd name="connsiteX2" fmla="*/ 145840 w 145840"/>
                    <a:gd name="connsiteY2" fmla="*/ 125724 h 251448"/>
                    <a:gd name="connsiteX3" fmla="*/ 82978 w 145840"/>
                    <a:gd name="connsiteY3" fmla="*/ 251448 h 251448"/>
                    <a:gd name="connsiteX4" fmla="*/ 59219 w 145840"/>
                    <a:gd name="connsiteY4" fmla="*/ 251448 h 251448"/>
                    <a:gd name="connsiteX5" fmla="*/ 855 w 145840"/>
                    <a:gd name="connsiteY5" fmla="*/ 115921 h 251448"/>
                    <a:gd name="connsiteX6" fmla="*/ 0 w 145840"/>
                    <a:gd name="connsiteY6" fmla="*/ 117907 h 25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40" h="251448">
                      <a:moveTo>
                        <a:pt x="0" y="0"/>
                      </a:moveTo>
                      <a:lnTo>
                        <a:pt x="82978" y="0"/>
                      </a:lnTo>
                      <a:lnTo>
                        <a:pt x="145840" y="125724"/>
                      </a:lnTo>
                      <a:lnTo>
                        <a:pt x="82978" y="251448"/>
                      </a:lnTo>
                      <a:lnTo>
                        <a:pt x="59219" y="251448"/>
                      </a:lnTo>
                      <a:lnTo>
                        <a:pt x="855" y="115921"/>
                      </a:lnTo>
                      <a:lnTo>
                        <a:pt x="0" y="117907"/>
                      </a:lnTo>
                      <a:close/>
                    </a:path>
                  </a:pathLst>
                </a:cu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grpSp>
        </p:grpSp>
      </p:grpSp>
      <p:grpSp>
        <p:nvGrpSpPr>
          <p:cNvPr id="14" name="Groep 13">
            <a:extLst>
              <a:ext uri="{FF2B5EF4-FFF2-40B4-BE49-F238E27FC236}">
                <a16:creationId xmlns:a16="http://schemas.microsoft.com/office/drawing/2014/main" id="{D7F3463C-D806-4C23-99AB-4F0AB660FF84}"/>
              </a:ext>
            </a:extLst>
          </p:cNvPr>
          <p:cNvGrpSpPr/>
          <p:nvPr/>
        </p:nvGrpSpPr>
        <p:grpSpPr>
          <a:xfrm>
            <a:off x="8151241" y="2251762"/>
            <a:ext cx="1190700" cy="1512000"/>
            <a:chOff x="8772903" y="2935144"/>
            <a:chExt cx="1587600" cy="2016000"/>
          </a:xfrm>
        </p:grpSpPr>
        <p:sp>
          <p:nvSpPr>
            <p:cNvPr id="3" name="Rechteck 16">
              <a:extLst>
                <a:ext uri="{FF2B5EF4-FFF2-40B4-BE49-F238E27FC236}">
                  <a16:creationId xmlns:a16="http://schemas.microsoft.com/office/drawing/2014/main" id="{62A849D6-19EA-4A40-808E-FDD31972335E}"/>
                </a:ext>
              </a:extLst>
            </p:cNvPr>
            <p:cNvSpPr/>
            <p:nvPr/>
          </p:nvSpPr>
          <p:spPr>
            <a:xfrm>
              <a:off x="8772903" y="2935144"/>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1">
              <a:noAutofit/>
            </a:bodyPr>
            <a:lstStyle/>
            <a:p>
              <a:pPr algn="ctr" defTabSz="500063">
                <a:lnSpc>
                  <a:spcPct val="90000"/>
                </a:lnSpc>
                <a:spcBef>
                  <a:spcPct val="0"/>
                </a:spcBef>
                <a:spcAft>
                  <a:spcPct val="35000"/>
                </a:spcAft>
              </a:pPr>
              <a:endParaRPr lang="en-GB" sz="1050" b="1" dirty="0">
                <a:solidFill>
                  <a:srgbClr val="00B3BE"/>
                </a:solidFill>
                <a:latin typeface="Arial" panose="020B0604020202020204"/>
              </a:endParaRPr>
            </a:p>
          </p:txBody>
        </p:sp>
        <p:sp>
          <p:nvSpPr>
            <p:cNvPr id="5" name="Textfeld 49">
              <a:extLst>
                <a:ext uri="{FF2B5EF4-FFF2-40B4-BE49-F238E27FC236}">
                  <a16:creationId xmlns:a16="http://schemas.microsoft.com/office/drawing/2014/main" id="{FEF5F6FB-DFFB-4EF3-9F51-95AE093160E0}"/>
                </a:ext>
              </a:extLst>
            </p:cNvPr>
            <p:cNvSpPr txBox="1"/>
            <p:nvPr/>
          </p:nvSpPr>
          <p:spPr>
            <a:xfrm>
              <a:off x="8959431" y="4106228"/>
              <a:ext cx="1214545" cy="372409"/>
            </a:xfrm>
            <a:prstGeom prst="rect">
              <a:avLst/>
            </a:prstGeom>
          </p:spPr>
          <p:txBody>
            <a:bodyPr wrap="square" rtlCol="0" anchor="t">
              <a:spAutoFit/>
            </a:bodyPr>
            <a:lstStyle/>
            <a:p>
              <a:pPr algn="ctr" defTabSz="500063">
                <a:lnSpc>
                  <a:spcPct val="90000"/>
                </a:lnSpc>
                <a:spcBef>
                  <a:spcPct val="0"/>
                </a:spcBef>
                <a:spcAft>
                  <a:spcPct val="35000"/>
                </a:spcAft>
              </a:pPr>
              <a:r>
                <a:rPr lang="en-GB" sz="1350" b="1" dirty="0">
                  <a:solidFill>
                    <a:srgbClr val="001E55"/>
                  </a:solidFill>
                  <a:latin typeface="Arial" panose="020B0604020202020204"/>
                </a:rPr>
                <a:t>BAL</a:t>
              </a:r>
              <a:endParaRPr lang="en-GB" sz="1350" b="1" baseline="30000" dirty="0">
                <a:solidFill>
                  <a:srgbClr val="001E55"/>
                </a:solidFill>
                <a:latin typeface="Arial" panose="020B0604020202020204"/>
              </a:endParaRPr>
            </a:p>
          </p:txBody>
        </p:sp>
        <p:grpSp>
          <p:nvGrpSpPr>
            <p:cNvPr id="147" name="Gruppieren 26">
              <a:extLst>
                <a:ext uri="{FF2B5EF4-FFF2-40B4-BE49-F238E27FC236}">
                  <a16:creationId xmlns:a16="http://schemas.microsoft.com/office/drawing/2014/main" id="{11C5F67C-B1B9-43AA-9B41-0FE12F7467AE}"/>
                </a:ext>
              </a:extLst>
            </p:cNvPr>
            <p:cNvGrpSpPr>
              <a:grpSpLocks/>
            </p:cNvGrpSpPr>
            <p:nvPr/>
          </p:nvGrpSpPr>
          <p:grpSpPr>
            <a:xfrm>
              <a:off x="9140103" y="3092927"/>
              <a:ext cx="853200" cy="853200"/>
              <a:chOff x="302186" y="839929"/>
              <a:chExt cx="1472373" cy="1472373"/>
            </a:xfrm>
          </p:grpSpPr>
          <p:grpSp>
            <p:nvGrpSpPr>
              <p:cNvPr id="148" name="Gruppieren 27">
                <a:extLst>
                  <a:ext uri="{FF2B5EF4-FFF2-40B4-BE49-F238E27FC236}">
                    <a16:creationId xmlns:a16="http://schemas.microsoft.com/office/drawing/2014/main" id="{1D136C02-2C0E-46D0-8D4F-B141800F2C02}"/>
                  </a:ext>
                </a:extLst>
              </p:cNvPr>
              <p:cNvGrpSpPr/>
              <p:nvPr/>
            </p:nvGrpSpPr>
            <p:grpSpPr>
              <a:xfrm>
                <a:off x="302186" y="839929"/>
                <a:ext cx="1472373" cy="1472373"/>
                <a:chOff x="2647026" y="5076489"/>
                <a:chExt cx="648000" cy="648000"/>
              </a:xfrm>
            </p:grpSpPr>
            <p:sp>
              <p:nvSpPr>
                <p:cNvPr id="161" name="Flussdiagramm: Verbindungsstelle 40">
                  <a:extLst>
                    <a:ext uri="{FF2B5EF4-FFF2-40B4-BE49-F238E27FC236}">
                      <a16:creationId xmlns:a16="http://schemas.microsoft.com/office/drawing/2014/main" id="{9F261424-6A1B-486A-A0EC-A3B6412E1A6F}"/>
                    </a:ext>
                  </a:extLst>
                </p:cNvPr>
                <p:cNvSpPr>
                  <a:spLocks noChangeAspect="1"/>
                </p:cNvSpPr>
                <p:nvPr/>
              </p:nvSpPr>
              <p:spPr>
                <a:xfrm>
                  <a:off x="2647026" y="5076489"/>
                  <a:ext cx="648000" cy="648000"/>
                </a:xfrm>
                <a:prstGeom prst="flowChartConnector">
                  <a:avLst/>
                </a:prstGeom>
                <a:solidFill>
                  <a:srgbClr val="5C7A8A"/>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grpSp>
              <p:nvGrpSpPr>
                <p:cNvPr id="162" name="Group 4">
                  <a:extLst>
                    <a:ext uri="{FF2B5EF4-FFF2-40B4-BE49-F238E27FC236}">
                      <a16:creationId xmlns:a16="http://schemas.microsoft.com/office/drawing/2014/main" id="{BC0F921F-79DD-4C2E-99D8-65549A3F97C5}"/>
                    </a:ext>
                  </a:extLst>
                </p:cNvPr>
                <p:cNvGrpSpPr>
                  <a:grpSpLocks noChangeAspect="1"/>
                </p:cNvGrpSpPr>
                <p:nvPr/>
              </p:nvGrpSpPr>
              <p:grpSpPr bwMode="auto">
                <a:xfrm>
                  <a:off x="2766673" y="5210668"/>
                  <a:ext cx="418280" cy="358431"/>
                  <a:chOff x="2630" y="922"/>
                  <a:chExt cx="629" cy="539"/>
                </a:xfrm>
              </p:grpSpPr>
              <p:sp>
                <p:nvSpPr>
                  <p:cNvPr id="163" name="AutoShape 3">
                    <a:extLst>
                      <a:ext uri="{FF2B5EF4-FFF2-40B4-BE49-F238E27FC236}">
                        <a16:creationId xmlns:a16="http://schemas.microsoft.com/office/drawing/2014/main" id="{EA203422-64AB-4870-8E62-E77413CFC173}"/>
                      </a:ext>
                    </a:extLst>
                  </p:cNvPr>
                  <p:cNvSpPr>
                    <a:spLocks noChangeAspect="1" noChangeArrowheads="1" noTextEdit="1"/>
                  </p:cNvSpPr>
                  <p:nvPr/>
                </p:nvSpPr>
                <p:spPr bwMode="auto">
                  <a:xfrm>
                    <a:off x="2630" y="922"/>
                    <a:ext cx="629"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1" compatLnSpc="1">
                    <a:prstTxWarp prst="textNoShape">
                      <a:avLst/>
                    </a:prstTxWarp>
                  </a:bodyPr>
                  <a:lstStyle/>
                  <a:p>
                    <a:pPr defTabSz="457200"/>
                    <a:endParaRPr lang="en-GB" sz="1350" dirty="0">
                      <a:solidFill>
                        <a:prstClr val="black"/>
                      </a:solidFill>
                      <a:latin typeface="Arial" panose="020B0604020202020204"/>
                    </a:endParaRPr>
                  </a:p>
                </p:txBody>
              </p:sp>
              <p:sp>
                <p:nvSpPr>
                  <p:cNvPr id="164" name="Freeform 5">
                    <a:extLst>
                      <a:ext uri="{FF2B5EF4-FFF2-40B4-BE49-F238E27FC236}">
                        <a16:creationId xmlns:a16="http://schemas.microsoft.com/office/drawing/2014/main" id="{C19B4D01-DA9D-424E-89CC-C20D44105935}"/>
                      </a:ext>
                    </a:extLst>
                  </p:cNvPr>
                  <p:cNvSpPr>
                    <a:spLocks/>
                  </p:cNvSpPr>
                  <p:nvPr/>
                </p:nvSpPr>
                <p:spPr bwMode="auto">
                  <a:xfrm>
                    <a:off x="2630" y="919"/>
                    <a:ext cx="626" cy="542"/>
                  </a:xfrm>
                  <a:custGeom>
                    <a:avLst/>
                    <a:gdLst>
                      <a:gd name="T0" fmla="*/ 130 w 185"/>
                      <a:gd name="T1" fmla="*/ 16 h 160"/>
                      <a:gd name="T2" fmla="*/ 108 w 185"/>
                      <a:gd name="T3" fmla="*/ 75 h 160"/>
                      <a:gd name="T4" fmla="*/ 103 w 185"/>
                      <a:gd name="T5" fmla="*/ 73 h 160"/>
                      <a:gd name="T6" fmla="*/ 100 w 185"/>
                      <a:gd name="T7" fmla="*/ 64 h 160"/>
                      <a:gd name="T8" fmla="*/ 100 w 185"/>
                      <a:gd name="T9" fmla="*/ 63 h 160"/>
                      <a:gd name="T10" fmla="*/ 100 w 185"/>
                      <a:gd name="T11" fmla="*/ 0 h 160"/>
                      <a:gd name="T12" fmla="*/ 84 w 185"/>
                      <a:gd name="T13" fmla="*/ 0 h 160"/>
                      <a:gd name="T14" fmla="*/ 84 w 185"/>
                      <a:gd name="T15" fmla="*/ 63 h 160"/>
                      <a:gd name="T16" fmla="*/ 84 w 185"/>
                      <a:gd name="T17" fmla="*/ 64 h 160"/>
                      <a:gd name="T18" fmla="*/ 80 w 185"/>
                      <a:gd name="T19" fmla="*/ 73 h 160"/>
                      <a:gd name="T20" fmla="*/ 77 w 185"/>
                      <a:gd name="T21" fmla="*/ 75 h 160"/>
                      <a:gd name="T22" fmla="*/ 55 w 185"/>
                      <a:gd name="T23" fmla="*/ 16 h 160"/>
                      <a:gd name="T24" fmla="*/ 0 w 185"/>
                      <a:gd name="T25" fmla="*/ 102 h 160"/>
                      <a:gd name="T26" fmla="*/ 43 w 185"/>
                      <a:gd name="T27" fmla="*/ 160 h 160"/>
                      <a:gd name="T28" fmla="*/ 77 w 185"/>
                      <a:gd name="T29" fmla="*/ 116 h 160"/>
                      <a:gd name="T30" fmla="*/ 78 w 185"/>
                      <a:gd name="T31" fmla="*/ 91 h 160"/>
                      <a:gd name="T32" fmla="*/ 92 w 185"/>
                      <a:gd name="T33" fmla="*/ 84 h 160"/>
                      <a:gd name="T34" fmla="*/ 107 w 185"/>
                      <a:gd name="T35" fmla="*/ 91 h 160"/>
                      <a:gd name="T36" fmla="*/ 108 w 185"/>
                      <a:gd name="T37" fmla="*/ 116 h 160"/>
                      <a:gd name="T38" fmla="*/ 142 w 185"/>
                      <a:gd name="T39" fmla="*/ 160 h 160"/>
                      <a:gd name="T40" fmla="*/ 185 w 185"/>
                      <a:gd name="T41" fmla="*/ 102 h 160"/>
                      <a:gd name="T42" fmla="*/ 130 w 185"/>
                      <a:gd name="T43"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 h="160">
                        <a:moveTo>
                          <a:pt x="130" y="16"/>
                        </a:moveTo>
                        <a:cubicBezTo>
                          <a:pt x="113" y="16"/>
                          <a:pt x="109" y="47"/>
                          <a:pt x="108" y="75"/>
                        </a:cubicBezTo>
                        <a:cubicBezTo>
                          <a:pt x="106" y="75"/>
                          <a:pt x="104" y="74"/>
                          <a:pt x="103" y="73"/>
                        </a:cubicBezTo>
                        <a:cubicBezTo>
                          <a:pt x="100" y="70"/>
                          <a:pt x="100" y="65"/>
                          <a:pt x="100" y="64"/>
                        </a:cubicBezTo>
                        <a:cubicBezTo>
                          <a:pt x="100" y="64"/>
                          <a:pt x="100" y="63"/>
                          <a:pt x="100" y="63"/>
                        </a:cubicBezTo>
                        <a:cubicBezTo>
                          <a:pt x="100" y="0"/>
                          <a:pt x="100" y="0"/>
                          <a:pt x="100" y="0"/>
                        </a:cubicBezTo>
                        <a:cubicBezTo>
                          <a:pt x="84" y="0"/>
                          <a:pt x="84" y="0"/>
                          <a:pt x="84" y="0"/>
                        </a:cubicBezTo>
                        <a:cubicBezTo>
                          <a:pt x="84" y="63"/>
                          <a:pt x="84" y="63"/>
                          <a:pt x="84" y="63"/>
                        </a:cubicBezTo>
                        <a:cubicBezTo>
                          <a:pt x="84" y="63"/>
                          <a:pt x="84" y="64"/>
                          <a:pt x="84" y="64"/>
                        </a:cubicBezTo>
                        <a:cubicBezTo>
                          <a:pt x="84" y="64"/>
                          <a:pt x="84" y="69"/>
                          <a:pt x="80" y="73"/>
                        </a:cubicBezTo>
                        <a:cubicBezTo>
                          <a:pt x="79" y="73"/>
                          <a:pt x="78" y="74"/>
                          <a:pt x="77" y="75"/>
                        </a:cubicBezTo>
                        <a:cubicBezTo>
                          <a:pt x="76" y="47"/>
                          <a:pt x="71" y="16"/>
                          <a:pt x="55" y="16"/>
                        </a:cubicBezTo>
                        <a:cubicBezTo>
                          <a:pt x="31" y="16"/>
                          <a:pt x="0" y="49"/>
                          <a:pt x="0" y="102"/>
                        </a:cubicBezTo>
                        <a:cubicBezTo>
                          <a:pt x="0" y="155"/>
                          <a:pt x="23" y="160"/>
                          <a:pt x="43" y="160"/>
                        </a:cubicBezTo>
                        <a:cubicBezTo>
                          <a:pt x="63" y="160"/>
                          <a:pt x="77" y="147"/>
                          <a:pt x="77" y="116"/>
                        </a:cubicBezTo>
                        <a:cubicBezTo>
                          <a:pt x="77" y="111"/>
                          <a:pt x="78" y="102"/>
                          <a:pt x="78" y="91"/>
                        </a:cubicBezTo>
                        <a:cubicBezTo>
                          <a:pt x="84" y="90"/>
                          <a:pt x="89" y="87"/>
                          <a:pt x="92" y="84"/>
                        </a:cubicBezTo>
                        <a:cubicBezTo>
                          <a:pt x="95" y="87"/>
                          <a:pt x="100" y="90"/>
                          <a:pt x="107" y="91"/>
                        </a:cubicBezTo>
                        <a:cubicBezTo>
                          <a:pt x="107" y="102"/>
                          <a:pt x="108" y="111"/>
                          <a:pt x="108" y="116"/>
                        </a:cubicBezTo>
                        <a:cubicBezTo>
                          <a:pt x="108" y="147"/>
                          <a:pt x="122" y="160"/>
                          <a:pt x="142" y="160"/>
                        </a:cubicBezTo>
                        <a:cubicBezTo>
                          <a:pt x="162" y="160"/>
                          <a:pt x="185" y="155"/>
                          <a:pt x="185" y="102"/>
                        </a:cubicBezTo>
                        <a:cubicBezTo>
                          <a:pt x="185" y="49"/>
                          <a:pt x="154" y="16"/>
                          <a:pt x="130" y="16"/>
                        </a:cubicBezTo>
                        <a:close/>
                      </a:path>
                    </a:pathLst>
                  </a:custGeom>
                  <a:noFill/>
                  <a:ln w="28575">
                    <a:solidFill>
                      <a:schemeClr val="bg1"/>
                    </a:solidFill>
                    <a:round/>
                    <a:headEnd/>
                    <a:tailEnd/>
                  </a:ln>
                </p:spPr>
                <p:txBody>
                  <a:bodyPr vert="horz" wrap="square" lIns="68580" tIns="34290" rIns="68580" bIns="34290" numCol="1" anchor="ctr" anchorCtr="1" compatLnSpc="1">
                    <a:prstTxWarp prst="textNoShape">
                      <a:avLst/>
                    </a:prstTxWarp>
                  </a:bodyPr>
                  <a:lstStyle/>
                  <a:p>
                    <a:pPr defTabSz="457200"/>
                    <a:endParaRPr lang="en-GB" sz="1350" dirty="0">
                      <a:solidFill>
                        <a:prstClr val="black"/>
                      </a:solidFill>
                      <a:latin typeface="Arial" panose="020B0604020202020204"/>
                    </a:endParaRPr>
                  </a:p>
                </p:txBody>
              </p:sp>
            </p:grpSp>
          </p:grpSp>
          <p:grpSp>
            <p:nvGrpSpPr>
              <p:cNvPr id="149" name="Group 65">
                <a:extLst>
                  <a:ext uri="{FF2B5EF4-FFF2-40B4-BE49-F238E27FC236}">
                    <a16:creationId xmlns:a16="http://schemas.microsoft.com/office/drawing/2014/main" id="{6333B0BA-6E58-48F8-973D-BC526C467670}"/>
                  </a:ext>
                </a:extLst>
              </p:cNvPr>
              <p:cNvGrpSpPr/>
              <p:nvPr/>
            </p:nvGrpSpPr>
            <p:grpSpPr>
              <a:xfrm rot="20581327">
                <a:off x="1102527" y="1123516"/>
                <a:ext cx="539119" cy="546276"/>
                <a:chOff x="3641725" y="2182813"/>
                <a:chExt cx="717550" cy="727075"/>
              </a:xfrm>
            </p:grpSpPr>
            <p:sp>
              <p:nvSpPr>
                <p:cNvPr id="150" name="Freeform 40">
                  <a:extLst>
                    <a:ext uri="{FF2B5EF4-FFF2-40B4-BE49-F238E27FC236}">
                      <a16:creationId xmlns:a16="http://schemas.microsoft.com/office/drawing/2014/main" id="{5E96EBBC-AB6A-475B-88B9-4FB730078CE0}"/>
                    </a:ext>
                  </a:extLst>
                </p:cNvPr>
                <p:cNvSpPr>
                  <a:spLocks/>
                </p:cNvSpPr>
                <p:nvPr/>
              </p:nvSpPr>
              <p:spPr bwMode="auto">
                <a:xfrm>
                  <a:off x="4186238" y="2182813"/>
                  <a:ext cx="173037" cy="173037"/>
                </a:xfrm>
                <a:custGeom>
                  <a:avLst/>
                  <a:gdLst>
                    <a:gd name="T0" fmla="*/ 33 w 46"/>
                    <a:gd name="T1" fmla="*/ 43 h 46"/>
                    <a:gd name="T2" fmla="*/ 3 w 46"/>
                    <a:gd name="T3" fmla="*/ 13 h 46"/>
                    <a:gd name="T4" fmla="*/ 3 w 46"/>
                    <a:gd name="T5" fmla="*/ 3 h 46"/>
                    <a:gd name="T6" fmla="*/ 3 w 46"/>
                    <a:gd name="T7" fmla="*/ 3 h 46"/>
                    <a:gd name="T8" fmla="*/ 13 w 46"/>
                    <a:gd name="T9" fmla="*/ 3 h 46"/>
                    <a:gd name="T10" fmla="*/ 43 w 46"/>
                    <a:gd name="T11" fmla="*/ 33 h 46"/>
                    <a:gd name="T12" fmla="*/ 43 w 46"/>
                    <a:gd name="T13" fmla="*/ 43 h 46"/>
                    <a:gd name="T14" fmla="*/ 43 w 46"/>
                    <a:gd name="T15" fmla="*/ 43 h 46"/>
                    <a:gd name="T16" fmla="*/ 33 w 46"/>
                    <a:gd name="T1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33" y="43"/>
                      </a:moveTo>
                      <a:cubicBezTo>
                        <a:pt x="3" y="13"/>
                        <a:pt x="3" y="13"/>
                        <a:pt x="3" y="13"/>
                      </a:cubicBezTo>
                      <a:cubicBezTo>
                        <a:pt x="0" y="10"/>
                        <a:pt x="0" y="6"/>
                        <a:pt x="3" y="3"/>
                      </a:cubicBezTo>
                      <a:cubicBezTo>
                        <a:pt x="3" y="3"/>
                        <a:pt x="3" y="3"/>
                        <a:pt x="3" y="3"/>
                      </a:cubicBezTo>
                      <a:cubicBezTo>
                        <a:pt x="5" y="0"/>
                        <a:pt x="10" y="0"/>
                        <a:pt x="13" y="3"/>
                      </a:cubicBezTo>
                      <a:cubicBezTo>
                        <a:pt x="43" y="33"/>
                        <a:pt x="43" y="33"/>
                        <a:pt x="43" y="33"/>
                      </a:cubicBezTo>
                      <a:cubicBezTo>
                        <a:pt x="46" y="36"/>
                        <a:pt x="46" y="40"/>
                        <a:pt x="43" y="43"/>
                      </a:cubicBezTo>
                      <a:cubicBezTo>
                        <a:pt x="43" y="43"/>
                        <a:pt x="43" y="43"/>
                        <a:pt x="43" y="43"/>
                      </a:cubicBezTo>
                      <a:cubicBezTo>
                        <a:pt x="40" y="46"/>
                        <a:pt x="36" y="46"/>
                        <a:pt x="33" y="43"/>
                      </a:cubicBez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1" name="Freeform 41">
                  <a:extLst>
                    <a:ext uri="{FF2B5EF4-FFF2-40B4-BE49-F238E27FC236}">
                      <a16:creationId xmlns:a16="http://schemas.microsoft.com/office/drawing/2014/main" id="{7AE99B22-D6BC-4DF5-B596-1C4F674D05B5}"/>
                    </a:ext>
                  </a:extLst>
                </p:cNvPr>
                <p:cNvSpPr>
                  <a:spLocks/>
                </p:cNvSpPr>
                <p:nvPr/>
              </p:nvSpPr>
              <p:spPr bwMode="auto">
                <a:xfrm>
                  <a:off x="4054475" y="2257425"/>
                  <a:ext cx="238125" cy="238125"/>
                </a:xfrm>
                <a:custGeom>
                  <a:avLst/>
                  <a:gdLst>
                    <a:gd name="T0" fmla="*/ 48 w 63"/>
                    <a:gd name="T1" fmla="*/ 61 h 63"/>
                    <a:gd name="T2" fmla="*/ 3 w 63"/>
                    <a:gd name="T3" fmla="*/ 15 h 63"/>
                    <a:gd name="T4" fmla="*/ 3 w 63"/>
                    <a:gd name="T5" fmla="*/ 4 h 63"/>
                    <a:gd name="T6" fmla="*/ 4 w 63"/>
                    <a:gd name="T7" fmla="*/ 3 h 63"/>
                    <a:gd name="T8" fmla="*/ 15 w 63"/>
                    <a:gd name="T9" fmla="*/ 3 h 63"/>
                    <a:gd name="T10" fmla="*/ 60 w 63"/>
                    <a:gd name="T11" fmla="*/ 49 h 63"/>
                    <a:gd name="T12" fmla="*/ 60 w 63"/>
                    <a:gd name="T13" fmla="*/ 59 h 63"/>
                    <a:gd name="T14" fmla="*/ 59 w 63"/>
                    <a:gd name="T15" fmla="*/ 61 h 63"/>
                    <a:gd name="T16" fmla="*/ 48 w 63"/>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48" y="61"/>
                      </a:moveTo>
                      <a:cubicBezTo>
                        <a:pt x="3" y="15"/>
                        <a:pt x="3" y="15"/>
                        <a:pt x="3" y="15"/>
                      </a:cubicBezTo>
                      <a:cubicBezTo>
                        <a:pt x="0" y="12"/>
                        <a:pt x="0" y="7"/>
                        <a:pt x="3" y="4"/>
                      </a:cubicBezTo>
                      <a:cubicBezTo>
                        <a:pt x="4" y="3"/>
                        <a:pt x="4" y="3"/>
                        <a:pt x="4" y="3"/>
                      </a:cubicBezTo>
                      <a:cubicBezTo>
                        <a:pt x="7" y="0"/>
                        <a:pt x="12" y="0"/>
                        <a:pt x="15" y="3"/>
                      </a:cubicBezTo>
                      <a:cubicBezTo>
                        <a:pt x="60" y="49"/>
                        <a:pt x="60" y="49"/>
                        <a:pt x="60" y="49"/>
                      </a:cubicBezTo>
                      <a:cubicBezTo>
                        <a:pt x="63" y="52"/>
                        <a:pt x="63" y="56"/>
                        <a:pt x="60" y="59"/>
                      </a:cubicBezTo>
                      <a:cubicBezTo>
                        <a:pt x="59" y="61"/>
                        <a:pt x="59" y="61"/>
                        <a:pt x="59" y="61"/>
                      </a:cubicBezTo>
                      <a:cubicBezTo>
                        <a:pt x="56" y="63"/>
                        <a:pt x="51" y="63"/>
                        <a:pt x="48" y="61"/>
                      </a:cubicBez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2" name="Line 42">
                  <a:extLst>
                    <a:ext uri="{FF2B5EF4-FFF2-40B4-BE49-F238E27FC236}">
                      <a16:creationId xmlns:a16="http://schemas.microsoft.com/office/drawing/2014/main" id="{4D34316A-81C5-4EAE-A3EC-CAED3922CD3A}"/>
                    </a:ext>
                  </a:extLst>
                </p:cNvPr>
                <p:cNvSpPr>
                  <a:spLocks noChangeShapeType="1"/>
                </p:cNvSpPr>
                <p:nvPr/>
              </p:nvSpPr>
              <p:spPr bwMode="auto">
                <a:xfrm flipH="1">
                  <a:off x="4186238" y="2292350"/>
                  <a:ext cx="68262" cy="635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3" name="Freeform 43">
                  <a:extLst>
                    <a:ext uri="{FF2B5EF4-FFF2-40B4-BE49-F238E27FC236}">
                      <a16:creationId xmlns:a16="http://schemas.microsoft.com/office/drawing/2014/main" id="{F8C1BDF5-998E-4DAD-AAF5-2617B5C7E4A8}"/>
                    </a:ext>
                  </a:extLst>
                </p:cNvPr>
                <p:cNvSpPr>
                  <a:spLocks/>
                </p:cNvSpPr>
                <p:nvPr/>
              </p:nvSpPr>
              <p:spPr bwMode="auto">
                <a:xfrm>
                  <a:off x="3784600" y="2325688"/>
                  <a:ext cx="431800" cy="433387"/>
                </a:xfrm>
                <a:custGeom>
                  <a:avLst/>
                  <a:gdLst>
                    <a:gd name="T0" fmla="*/ 78 w 115"/>
                    <a:gd name="T1" fmla="*/ 0 h 115"/>
                    <a:gd name="T2" fmla="*/ 58 w 115"/>
                    <a:gd name="T3" fmla="*/ 20 h 115"/>
                    <a:gd name="T4" fmla="*/ 43 w 115"/>
                    <a:gd name="T5" fmla="*/ 36 h 115"/>
                    <a:gd name="T6" fmla="*/ 12 w 115"/>
                    <a:gd name="T7" fmla="*/ 67 h 115"/>
                    <a:gd name="T8" fmla="*/ 7 w 115"/>
                    <a:gd name="T9" fmla="*/ 95 h 115"/>
                    <a:gd name="T10" fmla="*/ 20 w 115"/>
                    <a:gd name="T11" fmla="*/ 109 h 115"/>
                    <a:gd name="T12" fmla="*/ 49 w 115"/>
                    <a:gd name="T13" fmla="*/ 104 h 115"/>
                    <a:gd name="T14" fmla="*/ 80 w 115"/>
                    <a:gd name="T15" fmla="*/ 73 h 115"/>
                    <a:gd name="T16" fmla="*/ 96 w 115"/>
                    <a:gd name="T17" fmla="*/ 57 h 115"/>
                    <a:gd name="T18" fmla="*/ 115 w 115"/>
                    <a:gd name="T19" fmla="*/ 38 h 115"/>
                    <a:gd name="T20" fmla="*/ 78 w 115"/>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15">
                      <a:moveTo>
                        <a:pt x="78" y="0"/>
                      </a:moveTo>
                      <a:cubicBezTo>
                        <a:pt x="58" y="20"/>
                        <a:pt x="58" y="20"/>
                        <a:pt x="58" y="20"/>
                      </a:cubicBezTo>
                      <a:cubicBezTo>
                        <a:pt x="43" y="36"/>
                        <a:pt x="43" y="36"/>
                        <a:pt x="43" y="36"/>
                      </a:cubicBezTo>
                      <a:cubicBezTo>
                        <a:pt x="12" y="67"/>
                        <a:pt x="12" y="67"/>
                        <a:pt x="12" y="67"/>
                      </a:cubicBezTo>
                      <a:cubicBezTo>
                        <a:pt x="3" y="76"/>
                        <a:pt x="0" y="89"/>
                        <a:pt x="7" y="95"/>
                      </a:cubicBezTo>
                      <a:cubicBezTo>
                        <a:pt x="20" y="109"/>
                        <a:pt x="20" y="109"/>
                        <a:pt x="20" y="109"/>
                      </a:cubicBezTo>
                      <a:cubicBezTo>
                        <a:pt x="27" y="115"/>
                        <a:pt x="40" y="113"/>
                        <a:pt x="49" y="104"/>
                      </a:cubicBezTo>
                      <a:cubicBezTo>
                        <a:pt x="80" y="73"/>
                        <a:pt x="80" y="73"/>
                        <a:pt x="80" y="73"/>
                      </a:cubicBezTo>
                      <a:cubicBezTo>
                        <a:pt x="96" y="57"/>
                        <a:pt x="96" y="57"/>
                        <a:pt x="96" y="57"/>
                      </a:cubicBezTo>
                      <a:cubicBezTo>
                        <a:pt x="115" y="38"/>
                        <a:pt x="115" y="38"/>
                        <a:pt x="115" y="38"/>
                      </a:cubicBezTo>
                      <a:lnTo>
                        <a:pt x="78" y="0"/>
                      </a:ln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4" name="Freeform 44">
                  <a:extLst>
                    <a:ext uri="{FF2B5EF4-FFF2-40B4-BE49-F238E27FC236}">
                      <a16:creationId xmlns:a16="http://schemas.microsoft.com/office/drawing/2014/main" id="{DC77EA44-B8B8-446B-87F7-5D0D46E10B74}"/>
                    </a:ext>
                  </a:extLst>
                </p:cNvPr>
                <p:cNvSpPr>
                  <a:spLocks/>
                </p:cNvSpPr>
                <p:nvPr/>
              </p:nvSpPr>
              <p:spPr bwMode="auto">
                <a:xfrm>
                  <a:off x="3727450" y="2682875"/>
                  <a:ext cx="139700" cy="139700"/>
                </a:xfrm>
                <a:custGeom>
                  <a:avLst/>
                  <a:gdLst>
                    <a:gd name="T0" fmla="*/ 22 w 37"/>
                    <a:gd name="T1" fmla="*/ 0 h 37"/>
                    <a:gd name="T2" fmla="*/ 11 w 37"/>
                    <a:gd name="T3" fmla="*/ 10 h 37"/>
                    <a:gd name="T4" fmla="*/ 10 w 37"/>
                    <a:gd name="T5" fmla="*/ 12 h 37"/>
                    <a:gd name="T6" fmla="*/ 4 w 37"/>
                    <a:gd name="T7" fmla="*/ 17 h 37"/>
                    <a:gd name="T8" fmla="*/ 4 w 37"/>
                    <a:gd name="T9" fmla="*/ 33 h 37"/>
                    <a:gd name="T10" fmla="*/ 20 w 37"/>
                    <a:gd name="T11" fmla="*/ 33 h 37"/>
                    <a:gd name="T12" fmla="*/ 26 w 37"/>
                    <a:gd name="T13" fmla="*/ 28 h 37"/>
                    <a:gd name="T14" fmla="*/ 27 w 37"/>
                    <a:gd name="T15" fmla="*/ 26 h 37"/>
                    <a:gd name="T16" fmla="*/ 37 w 37"/>
                    <a:gd name="T17" fmla="*/ 16 h 37"/>
                    <a:gd name="T18" fmla="*/ 22 w 37"/>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7">
                      <a:moveTo>
                        <a:pt x="22" y="0"/>
                      </a:moveTo>
                      <a:cubicBezTo>
                        <a:pt x="11" y="10"/>
                        <a:pt x="11" y="10"/>
                        <a:pt x="11" y="10"/>
                      </a:cubicBezTo>
                      <a:cubicBezTo>
                        <a:pt x="10" y="12"/>
                        <a:pt x="10" y="12"/>
                        <a:pt x="10" y="12"/>
                      </a:cubicBezTo>
                      <a:cubicBezTo>
                        <a:pt x="4" y="17"/>
                        <a:pt x="4" y="17"/>
                        <a:pt x="4" y="17"/>
                      </a:cubicBezTo>
                      <a:cubicBezTo>
                        <a:pt x="0" y="21"/>
                        <a:pt x="0" y="29"/>
                        <a:pt x="4" y="33"/>
                      </a:cubicBezTo>
                      <a:cubicBezTo>
                        <a:pt x="9" y="37"/>
                        <a:pt x="16" y="37"/>
                        <a:pt x="20" y="33"/>
                      </a:cubicBezTo>
                      <a:cubicBezTo>
                        <a:pt x="26" y="28"/>
                        <a:pt x="26" y="28"/>
                        <a:pt x="26" y="28"/>
                      </a:cubicBezTo>
                      <a:cubicBezTo>
                        <a:pt x="27" y="26"/>
                        <a:pt x="27" y="26"/>
                        <a:pt x="27" y="26"/>
                      </a:cubicBezTo>
                      <a:cubicBezTo>
                        <a:pt x="37" y="16"/>
                        <a:pt x="37" y="16"/>
                        <a:pt x="37" y="16"/>
                      </a:cubicBezTo>
                      <a:lnTo>
                        <a:pt x="22" y="0"/>
                      </a:ln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5" name="Line 45">
                  <a:extLst>
                    <a:ext uri="{FF2B5EF4-FFF2-40B4-BE49-F238E27FC236}">
                      <a16:creationId xmlns:a16="http://schemas.microsoft.com/office/drawing/2014/main" id="{895E1619-9399-4CFC-A6E7-1E51ADE85A9D}"/>
                    </a:ext>
                  </a:extLst>
                </p:cNvPr>
                <p:cNvSpPr>
                  <a:spLocks noChangeShapeType="1"/>
                </p:cNvSpPr>
                <p:nvPr/>
              </p:nvSpPr>
              <p:spPr bwMode="auto">
                <a:xfrm flipH="1">
                  <a:off x="3641725" y="2808288"/>
                  <a:ext cx="101600" cy="1016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6" name="Line 46">
                  <a:extLst>
                    <a:ext uri="{FF2B5EF4-FFF2-40B4-BE49-F238E27FC236}">
                      <a16:creationId xmlns:a16="http://schemas.microsoft.com/office/drawing/2014/main" id="{0A5C9339-A204-426E-B632-DB94318EB27D}"/>
                    </a:ext>
                  </a:extLst>
                </p:cNvPr>
                <p:cNvSpPr>
                  <a:spLocks noChangeShapeType="1"/>
                </p:cNvSpPr>
                <p:nvPr/>
              </p:nvSpPr>
              <p:spPr bwMode="auto">
                <a:xfrm>
                  <a:off x="4037013" y="2366963"/>
                  <a:ext cx="71437" cy="762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7" name="Line 47">
                  <a:extLst>
                    <a:ext uri="{FF2B5EF4-FFF2-40B4-BE49-F238E27FC236}">
                      <a16:creationId xmlns:a16="http://schemas.microsoft.com/office/drawing/2014/main" id="{B636542B-15CB-4AC0-81E7-B671C4DC25FA}"/>
                    </a:ext>
                  </a:extLst>
                </p:cNvPr>
                <p:cNvSpPr>
                  <a:spLocks noChangeShapeType="1"/>
                </p:cNvSpPr>
                <p:nvPr/>
              </p:nvSpPr>
              <p:spPr bwMode="auto">
                <a:xfrm>
                  <a:off x="3987800" y="2419350"/>
                  <a:ext cx="49212" cy="49212"/>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8" name="Line 48">
                  <a:extLst>
                    <a:ext uri="{FF2B5EF4-FFF2-40B4-BE49-F238E27FC236}">
                      <a16:creationId xmlns:a16="http://schemas.microsoft.com/office/drawing/2014/main" id="{8C644BEC-6AEC-43F3-B5DD-E3E3070B7117}"/>
                    </a:ext>
                  </a:extLst>
                </p:cNvPr>
                <p:cNvSpPr>
                  <a:spLocks noChangeShapeType="1"/>
                </p:cNvSpPr>
                <p:nvPr/>
              </p:nvSpPr>
              <p:spPr bwMode="auto">
                <a:xfrm>
                  <a:off x="3935413" y="2468563"/>
                  <a:ext cx="74612" cy="762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9" name="Line 49">
                  <a:extLst>
                    <a:ext uri="{FF2B5EF4-FFF2-40B4-BE49-F238E27FC236}">
                      <a16:creationId xmlns:a16="http://schemas.microsoft.com/office/drawing/2014/main" id="{57CA6B10-3CD3-4F6C-89D6-EBB6B90EAFEF}"/>
                    </a:ext>
                  </a:extLst>
                </p:cNvPr>
                <p:cNvSpPr>
                  <a:spLocks noChangeShapeType="1"/>
                </p:cNvSpPr>
                <p:nvPr/>
              </p:nvSpPr>
              <p:spPr bwMode="auto">
                <a:xfrm>
                  <a:off x="3886200" y="2520950"/>
                  <a:ext cx="49212" cy="49212"/>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60" name="Line 50">
                  <a:extLst>
                    <a:ext uri="{FF2B5EF4-FFF2-40B4-BE49-F238E27FC236}">
                      <a16:creationId xmlns:a16="http://schemas.microsoft.com/office/drawing/2014/main" id="{4654D7C9-079B-4195-B584-163DEA35BF59}"/>
                    </a:ext>
                  </a:extLst>
                </p:cNvPr>
                <p:cNvSpPr>
                  <a:spLocks noChangeShapeType="1"/>
                </p:cNvSpPr>
                <p:nvPr/>
              </p:nvSpPr>
              <p:spPr bwMode="auto">
                <a:xfrm>
                  <a:off x="3833813" y="2570163"/>
                  <a:ext cx="74612" cy="762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grpSp>
        </p:grpSp>
      </p:grpSp>
      <p:grpSp>
        <p:nvGrpSpPr>
          <p:cNvPr id="10" name="Groep 9">
            <a:extLst>
              <a:ext uri="{FF2B5EF4-FFF2-40B4-BE49-F238E27FC236}">
                <a16:creationId xmlns:a16="http://schemas.microsoft.com/office/drawing/2014/main" id="{978FF5B8-20C5-48AC-B6FF-7803F859FDB2}"/>
              </a:ext>
            </a:extLst>
          </p:cNvPr>
          <p:cNvGrpSpPr/>
          <p:nvPr/>
        </p:nvGrpSpPr>
        <p:grpSpPr>
          <a:xfrm>
            <a:off x="2901103" y="2245626"/>
            <a:ext cx="1190700" cy="1512000"/>
            <a:chOff x="1835507" y="2935144"/>
            <a:chExt cx="1587600" cy="2016000"/>
          </a:xfrm>
        </p:grpSpPr>
        <p:sp>
          <p:nvSpPr>
            <p:cNvPr id="24" name="Rechteck 8">
              <a:extLst>
                <a:ext uri="{FF2B5EF4-FFF2-40B4-BE49-F238E27FC236}">
                  <a16:creationId xmlns:a16="http://schemas.microsoft.com/office/drawing/2014/main" id="{95163200-E12D-4EF1-B199-168B7C035FC4}"/>
                </a:ext>
              </a:extLst>
            </p:cNvPr>
            <p:cNvSpPr/>
            <p:nvPr/>
          </p:nvSpPr>
          <p:spPr>
            <a:xfrm>
              <a:off x="1835507" y="2935144"/>
              <a:ext cx="1587600" cy="2016000"/>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b="1" baseline="30000" dirty="0">
                <a:solidFill>
                  <a:srgbClr val="00B3BE"/>
                </a:solidFill>
                <a:latin typeface="Arial" panose="020B0604020202020204"/>
              </a:endParaRPr>
            </a:p>
          </p:txBody>
        </p:sp>
        <p:sp>
          <p:nvSpPr>
            <p:cNvPr id="78" name="Textfeld 44">
              <a:extLst>
                <a:ext uri="{FF2B5EF4-FFF2-40B4-BE49-F238E27FC236}">
                  <a16:creationId xmlns:a16="http://schemas.microsoft.com/office/drawing/2014/main" id="{383F1F9F-F7C6-49AF-A114-C16C5461CD31}"/>
                </a:ext>
              </a:extLst>
            </p:cNvPr>
            <p:cNvSpPr txBox="1"/>
            <p:nvPr/>
          </p:nvSpPr>
          <p:spPr>
            <a:xfrm>
              <a:off x="2040463" y="4106228"/>
              <a:ext cx="1213200" cy="566309"/>
            </a:xfrm>
            <a:prstGeom prst="rect">
              <a:avLst/>
            </a:prstGeom>
          </p:spPr>
          <p:txBody>
            <a:bodyPr wrap="square" lIns="27000" rIns="0" rtlCol="0" anchor="t">
              <a:spAutoFit/>
            </a:bodyPr>
            <a:lstStyle/>
            <a:p>
              <a:pPr algn="ctr" defTabSz="500063">
                <a:lnSpc>
                  <a:spcPct val="90000"/>
                </a:lnSpc>
                <a:spcBef>
                  <a:spcPct val="0"/>
                </a:spcBef>
                <a:spcAft>
                  <a:spcPct val="35000"/>
                </a:spcAft>
              </a:pPr>
              <a:r>
                <a:rPr lang="en-GB" sz="1200" b="1" dirty="0" err="1">
                  <a:solidFill>
                    <a:srgbClr val="001E55"/>
                  </a:solidFill>
                  <a:latin typeface="Arial" panose="020B0604020202020204"/>
                </a:rPr>
                <a:t>Lichamelijk</a:t>
              </a:r>
              <a:r>
                <a:rPr lang="en-GB" sz="1200" b="1" dirty="0">
                  <a:solidFill>
                    <a:srgbClr val="001E55"/>
                  </a:solidFill>
                  <a:latin typeface="Arial" panose="020B0604020202020204"/>
                </a:rPr>
                <a:t> </a:t>
              </a:r>
              <a:r>
                <a:rPr lang="en-GB" sz="1200" b="1" dirty="0" err="1">
                  <a:solidFill>
                    <a:srgbClr val="001E55"/>
                  </a:solidFill>
                  <a:latin typeface="Arial" panose="020B0604020202020204"/>
                </a:rPr>
                <a:t>onderzoek</a:t>
              </a:r>
              <a:endParaRPr lang="en-GB" sz="1200" dirty="0">
                <a:solidFill>
                  <a:srgbClr val="001E55"/>
                </a:solidFill>
                <a:latin typeface="Arial" panose="020B0604020202020204"/>
                <a:cs typeface="Arial" panose="020B0604020202020204" pitchFamily="34" charset="0"/>
              </a:endParaRPr>
            </a:p>
          </p:txBody>
        </p:sp>
        <p:grpSp>
          <p:nvGrpSpPr>
            <p:cNvPr id="175" name="Group 4">
              <a:extLst>
                <a:ext uri="{FF2B5EF4-FFF2-40B4-BE49-F238E27FC236}">
                  <a16:creationId xmlns:a16="http://schemas.microsoft.com/office/drawing/2014/main" id="{38EC504E-39F2-42C2-9AE7-6753CBD1A450}"/>
                </a:ext>
              </a:extLst>
            </p:cNvPr>
            <p:cNvGrpSpPr>
              <a:grpSpLocks/>
            </p:cNvGrpSpPr>
            <p:nvPr/>
          </p:nvGrpSpPr>
          <p:grpSpPr bwMode="auto">
            <a:xfrm>
              <a:off x="2210524" y="3092927"/>
              <a:ext cx="853200" cy="853200"/>
              <a:chOff x="3615" y="2021"/>
              <a:chExt cx="688" cy="688"/>
            </a:xfrm>
          </p:grpSpPr>
          <p:sp>
            <p:nvSpPr>
              <p:cNvPr id="176" name="AutoShape 3">
                <a:extLst>
                  <a:ext uri="{FF2B5EF4-FFF2-40B4-BE49-F238E27FC236}">
                    <a16:creationId xmlns:a16="http://schemas.microsoft.com/office/drawing/2014/main" id="{E6454450-2C49-4266-8FAB-65518ED9AB03}"/>
                  </a:ext>
                </a:extLst>
              </p:cNvPr>
              <p:cNvSpPr>
                <a:spLocks noChangeAspect="1" noChangeArrowheads="1" noTextEdit="1"/>
              </p:cNvSpPr>
              <p:nvPr/>
            </p:nvSpPr>
            <p:spPr bwMode="auto">
              <a:xfrm>
                <a:off x="3615" y="2021"/>
                <a:ext cx="6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77" name="Oval 5">
                <a:extLst>
                  <a:ext uri="{FF2B5EF4-FFF2-40B4-BE49-F238E27FC236}">
                    <a16:creationId xmlns:a16="http://schemas.microsoft.com/office/drawing/2014/main" id="{54C35A82-3FB6-4518-BF69-423705508761}"/>
                  </a:ext>
                </a:extLst>
              </p:cNvPr>
              <p:cNvSpPr>
                <a:spLocks noChangeArrowheads="1"/>
              </p:cNvSpPr>
              <p:nvPr/>
            </p:nvSpPr>
            <p:spPr bwMode="auto">
              <a:xfrm>
                <a:off x="3615" y="2019"/>
                <a:ext cx="688" cy="688"/>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78" name="Freeform 6">
                <a:extLst>
                  <a:ext uri="{FF2B5EF4-FFF2-40B4-BE49-F238E27FC236}">
                    <a16:creationId xmlns:a16="http://schemas.microsoft.com/office/drawing/2014/main" id="{2A85ACB0-DB26-48BA-8051-BB7F0DEDA804}"/>
                  </a:ext>
                </a:extLst>
              </p:cNvPr>
              <p:cNvSpPr>
                <a:spLocks/>
              </p:cNvSpPr>
              <p:nvPr/>
            </p:nvSpPr>
            <p:spPr bwMode="auto">
              <a:xfrm>
                <a:off x="3904" y="2234"/>
                <a:ext cx="222" cy="186"/>
              </a:xfrm>
              <a:custGeom>
                <a:avLst/>
                <a:gdLst>
                  <a:gd name="T0" fmla="*/ 81 w 93"/>
                  <a:gd name="T1" fmla="*/ 64 h 78"/>
                  <a:gd name="T2" fmla="*/ 54 w 93"/>
                  <a:gd name="T3" fmla="*/ 77 h 78"/>
                  <a:gd name="T4" fmla="*/ 41 w 93"/>
                  <a:gd name="T5" fmla="*/ 73 h 78"/>
                  <a:gd name="T6" fmla="*/ 5 w 93"/>
                  <a:gd name="T7" fmla="*/ 29 h 78"/>
                  <a:gd name="T8" fmla="*/ 6 w 93"/>
                  <a:gd name="T9" fmla="*/ 5 h 78"/>
                  <a:gd name="T10" fmla="*/ 11 w 93"/>
                  <a:gd name="T11" fmla="*/ 0 h 78"/>
                  <a:gd name="T12" fmla="*/ 74 w 93"/>
                  <a:gd name="T13" fmla="*/ 27 h 78"/>
                  <a:gd name="T14" fmla="*/ 83 w 93"/>
                  <a:gd name="T15" fmla="*/ 35 h 78"/>
                  <a:gd name="T16" fmla="*/ 81 w 93"/>
                  <a:gd name="T17"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78">
                    <a:moveTo>
                      <a:pt x="81" y="64"/>
                    </a:moveTo>
                    <a:cubicBezTo>
                      <a:pt x="73" y="70"/>
                      <a:pt x="63" y="74"/>
                      <a:pt x="54" y="77"/>
                    </a:cubicBezTo>
                    <a:cubicBezTo>
                      <a:pt x="50" y="78"/>
                      <a:pt x="43" y="76"/>
                      <a:pt x="41" y="73"/>
                    </a:cubicBezTo>
                    <a:cubicBezTo>
                      <a:pt x="28" y="59"/>
                      <a:pt x="17" y="44"/>
                      <a:pt x="5" y="29"/>
                    </a:cubicBezTo>
                    <a:cubicBezTo>
                      <a:pt x="0" y="21"/>
                      <a:pt x="1" y="13"/>
                      <a:pt x="6" y="5"/>
                    </a:cubicBezTo>
                    <a:cubicBezTo>
                      <a:pt x="7" y="3"/>
                      <a:pt x="10" y="1"/>
                      <a:pt x="11" y="0"/>
                    </a:cubicBezTo>
                    <a:cubicBezTo>
                      <a:pt x="36" y="4"/>
                      <a:pt x="57" y="11"/>
                      <a:pt x="74" y="27"/>
                    </a:cubicBezTo>
                    <a:cubicBezTo>
                      <a:pt x="77" y="30"/>
                      <a:pt x="80" y="32"/>
                      <a:pt x="83" y="35"/>
                    </a:cubicBezTo>
                    <a:cubicBezTo>
                      <a:pt x="93" y="46"/>
                      <a:pt x="93" y="55"/>
                      <a:pt x="81"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79" name="Freeform 7">
                <a:extLst>
                  <a:ext uri="{FF2B5EF4-FFF2-40B4-BE49-F238E27FC236}">
                    <a16:creationId xmlns:a16="http://schemas.microsoft.com/office/drawing/2014/main" id="{78B19BCD-F6AC-43D3-B57A-267C853EA07C}"/>
                  </a:ext>
                </a:extLst>
              </p:cNvPr>
              <p:cNvSpPr>
                <a:spLocks/>
              </p:cNvSpPr>
              <p:nvPr/>
            </p:nvSpPr>
            <p:spPr bwMode="auto">
              <a:xfrm>
                <a:off x="3615" y="2224"/>
                <a:ext cx="509" cy="308"/>
              </a:xfrm>
              <a:custGeom>
                <a:avLst/>
                <a:gdLst>
                  <a:gd name="T0" fmla="*/ 58 w 213"/>
                  <a:gd name="T1" fmla="*/ 115 h 129"/>
                  <a:gd name="T2" fmla="*/ 99 w 213"/>
                  <a:gd name="T3" fmla="*/ 124 h 129"/>
                  <a:gd name="T4" fmla="*/ 186 w 213"/>
                  <a:gd name="T5" fmla="*/ 110 h 129"/>
                  <a:gd name="T6" fmla="*/ 213 w 213"/>
                  <a:gd name="T7" fmla="*/ 69 h 129"/>
                  <a:gd name="T8" fmla="*/ 193 w 213"/>
                  <a:gd name="T9" fmla="*/ 85 h 129"/>
                  <a:gd name="T10" fmla="*/ 167 w 213"/>
                  <a:gd name="T11" fmla="*/ 93 h 129"/>
                  <a:gd name="T12" fmla="*/ 157 w 213"/>
                  <a:gd name="T13" fmla="*/ 87 h 129"/>
                  <a:gd name="T14" fmla="*/ 144 w 213"/>
                  <a:gd name="T15" fmla="*/ 70 h 129"/>
                  <a:gd name="T16" fmla="*/ 122 w 213"/>
                  <a:gd name="T17" fmla="*/ 42 h 129"/>
                  <a:gd name="T18" fmla="*/ 121 w 213"/>
                  <a:gd name="T19" fmla="*/ 2 h 129"/>
                  <a:gd name="T20" fmla="*/ 80 w 213"/>
                  <a:gd name="T21" fmla="*/ 2 h 129"/>
                  <a:gd name="T22" fmla="*/ 10 w 213"/>
                  <a:gd name="T23" fmla="*/ 5 h 129"/>
                  <a:gd name="T24" fmla="*/ 0 w 213"/>
                  <a:gd name="T25" fmla="*/ 59 h 129"/>
                  <a:gd name="T26" fmla="*/ 14 w 213"/>
                  <a:gd name="T27" fmla="*/ 122 h 129"/>
                  <a:gd name="T28" fmla="*/ 46 w 213"/>
                  <a:gd name="T29" fmla="*/ 117 h 129"/>
                  <a:gd name="T30" fmla="*/ 58 w 213"/>
                  <a:gd name="T31"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3" h="129">
                    <a:moveTo>
                      <a:pt x="58" y="115"/>
                    </a:moveTo>
                    <a:cubicBezTo>
                      <a:pt x="72" y="117"/>
                      <a:pt x="85" y="122"/>
                      <a:pt x="99" y="124"/>
                    </a:cubicBezTo>
                    <a:cubicBezTo>
                      <a:pt x="129" y="129"/>
                      <a:pt x="159" y="128"/>
                      <a:pt x="186" y="110"/>
                    </a:cubicBezTo>
                    <a:cubicBezTo>
                      <a:pt x="200" y="100"/>
                      <a:pt x="209" y="87"/>
                      <a:pt x="213" y="69"/>
                    </a:cubicBezTo>
                    <a:cubicBezTo>
                      <a:pt x="206" y="75"/>
                      <a:pt x="199" y="80"/>
                      <a:pt x="193" y="85"/>
                    </a:cubicBezTo>
                    <a:cubicBezTo>
                      <a:pt x="186" y="92"/>
                      <a:pt x="177" y="94"/>
                      <a:pt x="167" y="93"/>
                    </a:cubicBezTo>
                    <a:cubicBezTo>
                      <a:pt x="164" y="93"/>
                      <a:pt x="160" y="90"/>
                      <a:pt x="157" y="87"/>
                    </a:cubicBezTo>
                    <a:cubicBezTo>
                      <a:pt x="152" y="82"/>
                      <a:pt x="149" y="76"/>
                      <a:pt x="144" y="70"/>
                    </a:cubicBezTo>
                    <a:cubicBezTo>
                      <a:pt x="137" y="61"/>
                      <a:pt x="129" y="52"/>
                      <a:pt x="122" y="42"/>
                    </a:cubicBezTo>
                    <a:cubicBezTo>
                      <a:pt x="113" y="30"/>
                      <a:pt x="114" y="16"/>
                      <a:pt x="121" y="2"/>
                    </a:cubicBezTo>
                    <a:cubicBezTo>
                      <a:pt x="106" y="2"/>
                      <a:pt x="93" y="0"/>
                      <a:pt x="80" y="2"/>
                    </a:cubicBezTo>
                    <a:cubicBezTo>
                      <a:pt x="57" y="5"/>
                      <a:pt x="34" y="7"/>
                      <a:pt x="10" y="5"/>
                    </a:cubicBezTo>
                    <a:cubicBezTo>
                      <a:pt x="2" y="21"/>
                      <a:pt x="0" y="40"/>
                      <a:pt x="0" y="59"/>
                    </a:cubicBezTo>
                    <a:cubicBezTo>
                      <a:pt x="0" y="82"/>
                      <a:pt x="5" y="103"/>
                      <a:pt x="14" y="122"/>
                    </a:cubicBezTo>
                    <a:cubicBezTo>
                      <a:pt x="25" y="121"/>
                      <a:pt x="35" y="119"/>
                      <a:pt x="46" y="117"/>
                    </a:cubicBezTo>
                    <a:cubicBezTo>
                      <a:pt x="50" y="117"/>
                      <a:pt x="54" y="114"/>
                      <a:pt x="58"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180" name="Freeform 8">
                <a:extLst>
                  <a:ext uri="{FF2B5EF4-FFF2-40B4-BE49-F238E27FC236}">
                    <a16:creationId xmlns:a16="http://schemas.microsoft.com/office/drawing/2014/main" id="{F7021F82-6D30-4B7F-A7D9-0A43BE79A7D4}"/>
                  </a:ext>
                </a:extLst>
              </p:cNvPr>
              <p:cNvSpPr>
                <a:spLocks/>
              </p:cNvSpPr>
              <p:nvPr/>
            </p:nvSpPr>
            <p:spPr bwMode="auto">
              <a:xfrm>
                <a:off x="3904" y="2234"/>
                <a:ext cx="222" cy="186"/>
              </a:xfrm>
              <a:custGeom>
                <a:avLst/>
                <a:gdLst>
                  <a:gd name="T0" fmla="*/ 74 w 93"/>
                  <a:gd name="T1" fmla="*/ 27 h 78"/>
                  <a:gd name="T2" fmla="*/ 11 w 93"/>
                  <a:gd name="T3" fmla="*/ 0 h 78"/>
                  <a:gd name="T4" fmla="*/ 6 w 93"/>
                  <a:gd name="T5" fmla="*/ 5 h 78"/>
                  <a:gd name="T6" fmla="*/ 5 w 93"/>
                  <a:gd name="T7" fmla="*/ 29 h 78"/>
                  <a:gd name="T8" fmla="*/ 41 w 93"/>
                  <a:gd name="T9" fmla="*/ 73 h 78"/>
                  <a:gd name="T10" fmla="*/ 54 w 93"/>
                  <a:gd name="T11" fmla="*/ 77 h 78"/>
                  <a:gd name="T12" fmla="*/ 81 w 93"/>
                  <a:gd name="T13" fmla="*/ 64 h 78"/>
                  <a:gd name="T14" fmla="*/ 83 w 93"/>
                  <a:gd name="T15" fmla="*/ 35 h 78"/>
                  <a:gd name="T16" fmla="*/ 74 w 93"/>
                  <a:gd name="T17" fmla="*/ 2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78">
                    <a:moveTo>
                      <a:pt x="74" y="27"/>
                    </a:moveTo>
                    <a:cubicBezTo>
                      <a:pt x="57" y="11"/>
                      <a:pt x="36" y="4"/>
                      <a:pt x="11" y="0"/>
                    </a:cubicBezTo>
                    <a:cubicBezTo>
                      <a:pt x="10" y="1"/>
                      <a:pt x="7" y="3"/>
                      <a:pt x="6" y="5"/>
                    </a:cubicBezTo>
                    <a:cubicBezTo>
                      <a:pt x="1" y="13"/>
                      <a:pt x="0" y="21"/>
                      <a:pt x="5" y="29"/>
                    </a:cubicBezTo>
                    <a:cubicBezTo>
                      <a:pt x="17" y="44"/>
                      <a:pt x="28" y="59"/>
                      <a:pt x="41" y="73"/>
                    </a:cubicBezTo>
                    <a:cubicBezTo>
                      <a:pt x="43" y="76"/>
                      <a:pt x="50" y="78"/>
                      <a:pt x="54" y="77"/>
                    </a:cubicBezTo>
                    <a:cubicBezTo>
                      <a:pt x="63" y="74"/>
                      <a:pt x="73" y="70"/>
                      <a:pt x="81" y="64"/>
                    </a:cubicBezTo>
                    <a:cubicBezTo>
                      <a:pt x="93" y="55"/>
                      <a:pt x="93" y="46"/>
                      <a:pt x="83" y="35"/>
                    </a:cubicBezTo>
                    <a:cubicBezTo>
                      <a:pt x="80" y="32"/>
                      <a:pt x="77" y="30"/>
                      <a:pt x="74"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grpSp>
      <p:pic>
        <p:nvPicPr>
          <p:cNvPr id="216" name="Picture 31">
            <a:extLst>
              <a:ext uri="{FF2B5EF4-FFF2-40B4-BE49-F238E27FC236}">
                <a16:creationId xmlns:a16="http://schemas.microsoft.com/office/drawing/2014/main" id="{AA2DD567-E7F6-46D9-B43A-893639871AFC}"/>
              </a:ext>
            </a:extLst>
          </p:cNvPr>
          <p:cNvPicPr>
            <a:picLocks noChangeAspect="1"/>
          </p:cNvPicPr>
          <p:nvPr/>
        </p:nvPicPr>
        <p:blipFill>
          <a:blip r:embed="rId3"/>
          <a:stretch>
            <a:fillRect/>
          </a:stretch>
        </p:blipFill>
        <p:spPr>
          <a:xfrm>
            <a:off x="601640" y="365126"/>
            <a:ext cx="639900" cy="638156"/>
          </a:xfrm>
          <a:prstGeom prst="rect">
            <a:avLst/>
          </a:prstGeom>
        </p:spPr>
      </p:pic>
      <p:grpSp>
        <p:nvGrpSpPr>
          <p:cNvPr id="249" name="Groep 248">
            <a:extLst>
              <a:ext uri="{FF2B5EF4-FFF2-40B4-BE49-F238E27FC236}">
                <a16:creationId xmlns:a16="http://schemas.microsoft.com/office/drawing/2014/main" id="{84955438-A296-46AC-AC1C-A1633A7D8918}"/>
              </a:ext>
            </a:extLst>
          </p:cNvPr>
          <p:cNvGrpSpPr/>
          <p:nvPr/>
        </p:nvGrpSpPr>
        <p:grpSpPr>
          <a:xfrm>
            <a:off x="2604001" y="4260740"/>
            <a:ext cx="7239277" cy="1031262"/>
            <a:chOff x="1339630" y="5161308"/>
            <a:chExt cx="9512740" cy="1001984"/>
          </a:xfrm>
        </p:grpSpPr>
        <p:sp>
          <p:nvSpPr>
            <p:cNvPr id="241" name="Rechteck 8">
              <a:extLst>
                <a:ext uri="{FF2B5EF4-FFF2-40B4-BE49-F238E27FC236}">
                  <a16:creationId xmlns:a16="http://schemas.microsoft.com/office/drawing/2014/main" id="{D4515627-28E9-43B1-B483-904DD794DA83}"/>
                </a:ext>
              </a:extLst>
            </p:cNvPr>
            <p:cNvSpPr/>
            <p:nvPr/>
          </p:nvSpPr>
          <p:spPr>
            <a:xfrm>
              <a:off x="1339630" y="5161308"/>
              <a:ext cx="9512740" cy="1001984"/>
            </a:xfrm>
            <a:prstGeom prst="rect">
              <a:avLst/>
            </a:prstGeom>
            <a:solidFill>
              <a:srgbClr val="5C7A8A">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b="1" baseline="30000" dirty="0">
                <a:solidFill>
                  <a:srgbClr val="00B3BE"/>
                </a:solidFill>
                <a:latin typeface="Arial" panose="020B0604020202020204"/>
              </a:endParaRPr>
            </a:p>
          </p:txBody>
        </p:sp>
        <p:sp>
          <p:nvSpPr>
            <p:cNvPr id="242" name="Tijdelijke aanduiding voor inhoud 2">
              <a:extLst>
                <a:ext uri="{FF2B5EF4-FFF2-40B4-BE49-F238E27FC236}">
                  <a16:creationId xmlns:a16="http://schemas.microsoft.com/office/drawing/2014/main" id="{A4E58E97-4330-4562-A0CA-EC7ED9DBBC61}"/>
                </a:ext>
              </a:extLst>
            </p:cNvPr>
            <p:cNvSpPr txBox="1">
              <a:spLocks/>
            </p:cNvSpPr>
            <p:nvPr/>
          </p:nvSpPr>
          <p:spPr>
            <a:xfrm>
              <a:off x="2287834" y="5480415"/>
              <a:ext cx="8453587" cy="483881"/>
            </a:xfrm>
            <a:prstGeom prst="rect">
              <a:avLst/>
            </a:prstGeom>
          </p:spPr>
          <p:txBody>
            <a:bodyPr vert="horz" lIns="0" tIns="34290" rIns="0" bIns="3429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Clr>
                  <a:srgbClr val="7AB800"/>
                </a:buClr>
              </a:pPr>
              <a:r>
                <a:rPr lang="nl-NL" sz="1500" b="1">
                  <a:solidFill>
                    <a:srgbClr val="001E55"/>
                  </a:solidFill>
                  <a:latin typeface="Arial" panose="020B0604020202020204"/>
                </a:rPr>
                <a:t>MDO: integratie van klinische, radiologische en cytopathologische bevindingen</a:t>
              </a:r>
              <a:endParaRPr lang="nl-NL" sz="1500" b="1" dirty="0">
                <a:solidFill>
                  <a:srgbClr val="001E55"/>
                </a:solidFill>
                <a:latin typeface="Arial" panose="020B0604020202020204"/>
              </a:endParaRPr>
            </a:p>
          </p:txBody>
        </p:sp>
        <p:grpSp>
          <p:nvGrpSpPr>
            <p:cNvPr id="244" name="Groep 243">
              <a:extLst>
                <a:ext uri="{FF2B5EF4-FFF2-40B4-BE49-F238E27FC236}">
                  <a16:creationId xmlns:a16="http://schemas.microsoft.com/office/drawing/2014/main" id="{31EEDC74-2D9F-4160-B444-75822B52583A}"/>
                </a:ext>
              </a:extLst>
            </p:cNvPr>
            <p:cNvGrpSpPr/>
            <p:nvPr/>
          </p:nvGrpSpPr>
          <p:grpSpPr>
            <a:xfrm>
              <a:off x="1474489" y="5253848"/>
              <a:ext cx="821958" cy="821958"/>
              <a:chOff x="1240318" y="5120028"/>
              <a:chExt cx="821958" cy="821958"/>
            </a:xfrm>
          </p:grpSpPr>
          <p:sp>
            <p:nvSpPr>
              <p:cNvPr id="245" name="Oval 5">
                <a:extLst>
                  <a:ext uri="{FF2B5EF4-FFF2-40B4-BE49-F238E27FC236}">
                    <a16:creationId xmlns:a16="http://schemas.microsoft.com/office/drawing/2014/main" id="{295D9F2A-85E0-40C0-9914-DD1983E48C72}"/>
                  </a:ext>
                </a:extLst>
              </p:cNvPr>
              <p:cNvSpPr>
                <a:spLocks noChangeAspect="1" noChangeArrowheads="1"/>
              </p:cNvSpPr>
              <p:nvPr/>
            </p:nvSpPr>
            <p:spPr bwMode="auto">
              <a:xfrm>
                <a:off x="1240318" y="5120028"/>
                <a:ext cx="821958" cy="821958"/>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nvGrpSpPr>
              <p:cNvPr id="246" name="Groep 245">
                <a:extLst>
                  <a:ext uri="{FF2B5EF4-FFF2-40B4-BE49-F238E27FC236}">
                    <a16:creationId xmlns:a16="http://schemas.microsoft.com/office/drawing/2014/main" id="{0D87534D-D80C-4557-82B6-5A5320DF0941}"/>
                  </a:ext>
                </a:extLst>
              </p:cNvPr>
              <p:cNvGrpSpPr/>
              <p:nvPr/>
            </p:nvGrpSpPr>
            <p:grpSpPr>
              <a:xfrm>
                <a:off x="1421169" y="5268214"/>
                <a:ext cx="443499" cy="443569"/>
                <a:chOff x="1432320" y="5268214"/>
                <a:chExt cx="443499" cy="443569"/>
              </a:xfrm>
            </p:grpSpPr>
            <p:sp>
              <p:nvSpPr>
                <p:cNvPr id="247" name="Ovale Legende 41">
                  <a:extLst>
                    <a:ext uri="{FF2B5EF4-FFF2-40B4-BE49-F238E27FC236}">
                      <a16:creationId xmlns:a16="http://schemas.microsoft.com/office/drawing/2014/main" id="{59DC1915-D601-46DF-BB56-896C5AEFA497}"/>
                    </a:ext>
                  </a:extLst>
                </p:cNvPr>
                <p:cNvSpPr/>
                <p:nvPr/>
              </p:nvSpPr>
              <p:spPr>
                <a:xfrm>
                  <a:off x="1432320" y="5268214"/>
                  <a:ext cx="331047" cy="293719"/>
                </a:xfrm>
                <a:prstGeom prst="wedgeEllipseCallout">
                  <a:avLst>
                    <a:gd name="adj1" fmla="val -51932"/>
                    <a:gd name="adj2" fmla="val 49569"/>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350" dirty="0">
                    <a:solidFill>
                      <a:prstClr val="white"/>
                    </a:solidFill>
                    <a:latin typeface="Arial" panose="020B0604020202020204"/>
                  </a:endParaRPr>
                </a:p>
              </p:txBody>
            </p:sp>
            <p:sp>
              <p:nvSpPr>
                <p:cNvPr id="248" name="Ovale Legende 42">
                  <a:extLst>
                    <a:ext uri="{FF2B5EF4-FFF2-40B4-BE49-F238E27FC236}">
                      <a16:creationId xmlns:a16="http://schemas.microsoft.com/office/drawing/2014/main" id="{DC05F3DA-D8C6-46EC-A0AA-33F4EA44F479}"/>
                    </a:ext>
                  </a:extLst>
                </p:cNvPr>
                <p:cNvSpPr/>
                <p:nvPr/>
              </p:nvSpPr>
              <p:spPr>
                <a:xfrm flipH="1">
                  <a:off x="1544772" y="5418064"/>
                  <a:ext cx="331047" cy="293719"/>
                </a:xfrm>
                <a:prstGeom prst="wedgeEllipseCallout">
                  <a:avLst>
                    <a:gd name="adj1" fmla="val -51932"/>
                    <a:gd name="adj2" fmla="val 49569"/>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350" dirty="0">
                    <a:solidFill>
                      <a:prstClr val="white"/>
                    </a:solidFill>
                    <a:latin typeface="Arial" panose="020B0604020202020204"/>
                  </a:endParaRPr>
                </a:p>
              </p:txBody>
            </p:sp>
          </p:grpSp>
        </p:grpSp>
      </p:grpSp>
    </p:spTree>
    <p:extLst>
      <p:ext uri="{BB962C8B-B14F-4D97-AF65-F5344CB8AC3E}">
        <p14:creationId xmlns:p14="http://schemas.microsoft.com/office/powerpoint/2010/main" val="17360318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4DB8D-4F8E-4209-B28E-06FBFC4943C9}"/>
              </a:ext>
            </a:extLst>
          </p:cNvPr>
          <p:cNvSpPr>
            <a:spLocks noGrp="1"/>
          </p:cNvSpPr>
          <p:nvPr>
            <p:ph type="title"/>
          </p:nvPr>
        </p:nvSpPr>
        <p:spPr/>
        <p:txBody>
          <a:bodyPr/>
          <a:lstStyle/>
          <a:p>
            <a:r>
              <a:rPr lang="nl-NL" dirty="0"/>
              <a:t>Anamnese</a:t>
            </a:r>
            <a:endParaRPr lang="x-none" dirty="0"/>
          </a:p>
        </p:txBody>
      </p:sp>
      <p:sp>
        <p:nvSpPr>
          <p:cNvPr id="3" name="Tijdelijke aanduiding voor inhoud 2">
            <a:extLst>
              <a:ext uri="{FF2B5EF4-FFF2-40B4-BE49-F238E27FC236}">
                <a16:creationId xmlns:a16="http://schemas.microsoft.com/office/drawing/2014/main" id="{204FC292-6F08-4C72-ACF4-F1E1449935D6}"/>
              </a:ext>
            </a:extLst>
          </p:cNvPr>
          <p:cNvSpPr>
            <a:spLocks noGrp="1"/>
          </p:cNvSpPr>
          <p:nvPr>
            <p:ph idx="1"/>
          </p:nvPr>
        </p:nvSpPr>
        <p:spPr/>
        <p:txBody>
          <a:bodyPr>
            <a:normAutofit/>
          </a:bodyPr>
          <a:lstStyle/>
          <a:p>
            <a:pPr>
              <a:buFont typeface="Wingdings" panose="05000000000000000000" pitchFamily="2" charset="2"/>
              <a:buChar char="q"/>
            </a:pPr>
            <a:r>
              <a:rPr lang="nl-NL" sz="1600" dirty="0"/>
              <a:t>Klachten: </a:t>
            </a:r>
          </a:p>
          <a:p>
            <a:pPr lvl="1">
              <a:buFont typeface="Wingdings" panose="05000000000000000000" pitchFamily="2" charset="2"/>
              <a:buChar char="Ø"/>
            </a:pPr>
            <a:r>
              <a:rPr lang="nl-NL" sz="1600" dirty="0"/>
              <a:t>Longklachten en klachten van gewrichten/huid</a:t>
            </a:r>
          </a:p>
          <a:p>
            <a:pPr lvl="1">
              <a:buFont typeface="Wingdings" panose="05000000000000000000" pitchFamily="2" charset="2"/>
              <a:buChar char="Ø"/>
            </a:pPr>
            <a:r>
              <a:rPr lang="nl-NL" sz="1600" dirty="0"/>
              <a:t>Duur van de klachten</a:t>
            </a:r>
          </a:p>
          <a:p>
            <a:pPr>
              <a:buFont typeface="Wingdings" panose="05000000000000000000" pitchFamily="2" charset="2"/>
              <a:buChar char="q"/>
            </a:pPr>
            <a:r>
              <a:rPr lang="nl-NL" sz="1600" dirty="0"/>
              <a:t>Blootstellingen (Roken? Huisdieren? Beroep? Vogels?)</a:t>
            </a:r>
          </a:p>
          <a:p>
            <a:pPr>
              <a:buFont typeface="Wingdings" panose="05000000000000000000" pitchFamily="2" charset="2"/>
              <a:buChar char="q"/>
            </a:pPr>
            <a:r>
              <a:rPr lang="nl-NL" sz="1600" dirty="0"/>
              <a:t>Huidige medicijnen en eerder gebruik medicijnen</a:t>
            </a:r>
          </a:p>
          <a:p>
            <a:pPr>
              <a:buFont typeface="Wingdings" panose="05000000000000000000" pitchFamily="2" charset="2"/>
              <a:buChar char="q"/>
            </a:pPr>
            <a:r>
              <a:rPr lang="nl-NL" sz="1600" dirty="0"/>
              <a:t>Familie anamnese</a:t>
            </a:r>
            <a:endParaRPr lang="x-none" sz="1600" dirty="0"/>
          </a:p>
        </p:txBody>
      </p:sp>
      <p:grpSp>
        <p:nvGrpSpPr>
          <p:cNvPr id="26" name="Group 11">
            <a:extLst>
              <a:ext uri="{FF2B5EF4-FFF2-40B4-BE49-F238E27FC236}">
                <a16:creationId xmlns:a16="http://schemas.microsoft.com/office/drawing/2014/main" id="{FA9FF8C1-1F70-411F-8B3A-7FD7C87AAAB7}"/>
              </a:ext>
            </a:extLst>
          </p:cNvPr>
          <p:cNvGrpSpPr>
            <a:grpSpLocks/>
          </p:cNvGrpSpPr>
          <p:nvPr/>
        </p:nvGrpSpPr>
        <p:grpSpPr bwMode="auto">
          <a:xfrm>
            <a:off x="493093" y="365126"/>
            <a:ext cx="639900" cy="639900"/>
            <a:chOff x="1706" y="2000"/>
            <a:chExt cx="725" cy="725"/>
          </a:xfrm>
        </p:grpSpPr>
        <p:sp>
          <p:nvSpPr>
            <p:cNvPr id="27" name="AutoShape 10">
              <a:extLst>
                <a:ext uri="{FF2B5EF4-FFF2-40B4-BE49-F238E27FC236}">
                  <a16:creationId xmlns:a16="http://schemas.microsoft.com/office/drawing/2014/main" id="{7515AA0A-AECD-4B54-8CD6-3D6EC3C572C1}"/>
                </a:ext>
              </a:extLst>
            </p:cNvPr>
            <p:cNvSpPr>
              <a:spLocks noChangeAspect="1" noChangeArrowheads="1" noTextEdit="1"/>
            </p:cNvSpPr>
            <p:nvPr/>
          </p:nvSpPr>
          <p:spPr bwMode="auto">
            <a:xfrm>
              <a:off x="1708" y="2000"/>
              <a:ext cx="723"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28" name="Oval 12">
              <a:extLst>
                <a:ext uri="{FF2B5EF4-FFF2-40B4-BE49-F238E27FC236}">
                  <a16:creationId xmlns:a16="http://schemas.microsoft.com/office/drawing/2014/main" id="{06700CEC-7109-47F9-8D00-3213E45D8D0D}"/>
                </a:ext>
              </a:extLst>
            </p:cNvPr>
            <p:cNvSpPr>
              <a:spLocks noChangeArrowheads="1"/>
            </p:cNvSpPr>
            <p:nvPr/>
          </p:nvSpPr>
          <p:spPr bwMode="auto">
            <a:xfrm>
              <a:off x="1706" y="2000"/>
              <a:ext cx="725" cy="725"/>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29" name="Freeform 13">
              <a:extLst>
                <a:ext uri="{FF2B5EF4-FFF2-40B4-BE49-F238E27FC236}">
                  <a16:creationId xmlns:a16="http://schemas.microsoft.com/office/drawing/2014/main" id="{F46FDD39-A56E-4F3D-BA9E-3748677BEFAB}"/>
                </a:ext>
              </a:extLst>
            </p:cNvPr>
            <p:cNvSpPr>
              <a:spLocks/>
            </p:cNvSpPr>
            <p:nvPr/>
          </p:nvSpPr>
          <p:spPr bwMode="auto">
            <a:xfrm>
              <a:off x="1777" y="2150"/>
              <a:ext cx="313" cy="370"/>
            </a:xfrm>
            <a:custGeom>
              <a:avLst/>
              <a:gdLst>
                <a:gd name="T0" fmla="*/ 15 w 131"/>
                <a:gd name="T1" fmla="*/ 25 h 155"/>
                <a:gd name="T2" fmla="*/ 73 w 131"/>
                <a:gd name="T3" fmla="*/ 6 h 155"/>
                <a:gd name="T4" fmla="*/ 116 w 131"/>
                <a:gd name="T5" fmla="*/ 32 h 155"/>
                <a:gd name="T6" fmla="*/ 112 w 131"/>
                <a:gd name="T7" fmla="*/ 36 h 155"/>
                <a:gd name="T8" fmla="*/ 116 w 131"/>
                <a:gd name="T9" fmla="*/ 46 h 155"/>
                <a:gd name="T10" fmla="*/ 120 w 131"/>
                <a:gd name="T11" fmla="*/ 62 h 155"/>
                <a:gd name="T12" fmla="*/ 120 w 131"/>
                <a:gd name="T13" fmla="*/ 64 h 155"/>
                <a:gd name="T14" fmla="*/ 118 w 131"/>
                <a:gd name="T15" fmla="*/ 70 h 155"/>
                <a:gd name="T16" fmla="*/ 130 w 131"/>
                <a:gd name="T17" fmla="*/ 91 h 155"/>
                <a:gd name="T18" fmla="*/ 125 w 131"/>
                <a:gd name="T19" fmla="*/ 97 h 155"/>
                <a:gd name="T20" fmla="*/ 120 w 131"/>
                <a:gd name="T21" fmla="*/ 99 h 155"/>
                <a:gd name="T22" fmla="*/ 121 w 131"/>
                <a:gd name="T23" fmla="*/ 107 h 155"/>
                <a:gd name="T24" fmla="*/ 121 w 131"/>
                <a:gd name="T25" fmla="*/ 112 h 155"/>
                <a:gd name="T26" fmla="*/ 120 w 131"/>
                <a:gd name="T27" fmla="*/ 113 h 155"/>
                <a:gd name="T28" fmla="*/ 122 w 131"/>
                <a:gd name="T29" fmla="*/ 115 h 155"/>
                <a:gd name="T30" fmla="*/ 119 w 131"/>
                <a:gd name="T31" fmla="*/ 119 h 155"/>
                <a:gd name="T32" fmla="*/ 119 w 131"/>
                <a:gd name="T33" fmla="*/ 124 h 155"/>
                <a:gd name="T34" fmla="*/ 115 w 131"/>
                <a:gd name="T35" fmla="*/ 135 h 155"/>
                <a:gd name="T36" fmla="*/ 100 w 131"/>
                <a:gd name="T37" fmla="*/ 137 h 155"/>
                <a:gd name="T38" fmla="*/ 94 w 131"/>
                <a:gd name="T39" fmla="*/ 137 h 155"/>
                <a:gd name="T40" fmla="*/ 89 w 131"/>
                <a:gd name="T41" fmla="*/ 155 h 155"/>
                <a:gd name="T42" fmla="*/ 20 w 131"/>
                <a:gd name="T43" fmla="*/ 155 h 155"/>
                <a:gd name="T44" fmla="*/ 28 w 131"/>
                <a:gd name="T45" fmla="*/ 119 h 155"/>
                <a:gd name="T46" fmla="*/ 10 w 131"/>
                <a:gd name="T47" fmla="*/ 79 h 155"/>
                <a:gd name="T48" fmla="*/ 15 w 131"/>
                <a:gd name="T49" fmla="*/ 2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55">
                  <a:moveTo>
                    <a:pt x="15" y="25"/>
                  </a:moveTo>
                  <a:cubicBezTo>
                    <a:pt x="27" y="11"/>
                    <a:pt x="46" y="0"/>
                    <a:pt x="73" y="6"/>
                  </a:cubicBezTo>
                  <a:cubicBezTo>
                    <a:pt x="100" y="12"/>
                    <a:pt x="116" y="28"/>
                    <a:pt x="116" y="32"/>
                  </a:cubicBezTo>
                  <a:cubicBezTo>
                    <a:pt x="116" y="35"/>
                    <a:pt x="113" y="36"/>
                    <a:pt x="112" y="36"/>
                  </a:cubicBezTo>
                  <a:cubicBezTo>
                    <a:pt x="114" y="39"/>
                    <a:pt x="115" y="42"/>
                    <a:pt x="116" y="46"/>
                  </a:cubicBezTo>
                  <a:cubicBezTo>
                    <a:pt x="119" y="54"/>
                    <a:pt x="120" y="59"/>
                    <a:pt x="120" y="62"/>
                  </a:cubicBezTo>
                  <a:cubicBezTo>
                    <a:pt x="120" y="63"/>
                    <a:pt x="120" y="63"/>
                    <a:pt x="120" y="64"/>
                  </a:cubicBezTo>
                  <a:cubicBezTo>
                    <a:pt x="119" y="66"/>
                    <a:pt x="116" y="67"/>
                    <a:pt x="118" y="70"/>
                  </a:cubicBezTo>
                  <a:cubicBezTo>
                    <a:pt x="122" y="78"/>
                    <a:pt x="128" y="87"/>
                    <a:pt x="130" y="91"/>
                  </a:cubicBezTo>
                  <a:cubicBezTo>
                    <a:pt x="131" y="94"/>
                    <a:pt x="127" y="97"/>
                    <a:pt x="125" y="97"/>
                  </a:cubicBezTo>
                  <a:cubicBezTo>
                    <a:pt x="123" y="98"/>
                    <a:pt x="121" y="98"/>
                    <a:pt x="120" y="99"/>
                  </a:cubicBezTo>
                  <a:cubicBezTo>
                    <a:pt x="118" y="102"/>
                    <a:pt x="121" y="107"/>
                    <a:pt x="121" y="107"/>
                  </a:cubicBezTo>
                  <a:cubicBezTo>
                    <a:pt x="122" y="109"/>
                    <a:pt x="122" y="110"/>
                    <a:pt x="121" y="112"/>
                  </a:cubicBezTo>
                  <a:cubicBezTo>
                    <a:pt x="120" y="113"/>
                    <a:pt x="120" y="113"/>
                    <a:pt x="120" y="113"/>
                  </a:cubicBezTo>
                  <a:cubicBezTo>
                    <a:pt x="121" y="114"/>
                    <a:pt x="121" y="115"/>
                    <a:pt x="122" y="115"/>
                  </a:cubicBezTo>
                  <a:cubicBezTo>
                    <a:pt x="122" y="118"/>
                    <a:pt x="120" y="118"/>
                    <a:pt x="119" y="119"/>
                  </a:cubicBezTo>
                  <a:cubicBezTo>
                    <a:pt x="118" y="120"/>
                    <a:pt x="118" y="121"/>
                    <a:pt x="119" y="124"/>
                  </a:cubicBezTo>
                  <a:cubicBezTo>
                    <a:pt x="123" y="130"/>
                    <a:pt x="117" y="134"/>
                    <a:pt x="115" y="135"/>
                  </a:cubicBezTo>
                  <a:cubicBezTo>
                    <a:pt x="112" y="138"/>
                    <a:pt x="105" y="137"/>
                    <a:pt x="100" y="137"/>
                  </a:cubicBezTo>
                  <a:cubicBezTo>
                    <a:pt x="97" y="137"/>
                    <a:pt x="95" y="137"/>
                    <a:pt x="94" y="137"/>
                  </a:cubicBezTo>
                  <a:cubicBezTo>
                    <a:pt x="93" y="137"/>
                    <a:pt x="90" y="153"/>
                    <a:pt x="89" y="155"/>
                  </a:cubicBezTo>
                  <a:cubicBezTo>
                    <a:pt x="20" y="155"/>
                    <a:pt x="20" y="155"/>
                    <a:pt x="20" y="155"/>
                  </a:cubicBezTo>
                  <a:cubicBezTo>
                    <a:pt x="23" y="144"/>
                    <a:pt x="28" y="121"/>
                    <a:pt x="28" y="119"/>
                  </a:cubicBezTo>
                  <a:cubicBezTo>
                    <a:pt x="29" y="105"/>
                    <a:pt x="19" y="93"/>
                    <a:pt x="10" y="79"/>
                  </a:cubicBezTo>
                  <a:cubicBezTo>
                    <a:pt x="0" y="62"/>
                    <a:pt x="3" y="39"/>
                    <a:pt x="15"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0" name="Freeform 16">
              <a:extLst>
                <a:ext uri="{FF2B5EF4-FFF2-40B4-BE49-F238E27FC236}">
                  <a16:creationId xmlns:a16="http://schemas.microsoft.com/office/drawing/2014/main" id="{0AC3ED8A-CD5B-442B-8BA2-2B2B614C9BCE}"/>
                </a:ext>
              </a:extLst>
            </p:cNvPr>
            <p:cNvSpPr>
              <a:spLocks/>
            </p:cNvSpPr>
            <p:nvPr/>
          </p:nvSpPr>
          <p:spPr bwMode="auto">
            <a:xfrm>
              <a:off x="2202" y="2341"/>
              <a:ext cx="24" cy="24"/>
            </a:xfrm>
            <a:custGeom>
              <a:avLst/>
              <a:gdLst>
                <a:gd name="T0" fmla="*/ 19 w 24"/>
                <a:gd name="T1" fmla="*/ 0 h 24"/>
                <a:gd name="T2" fmla="*/ 0 w 24"/>
                <a:gd name="T3" fmla="*/ 17 h 24"/>
                <a:gd name="T4" fmla="*/ 24 w 24"/>
                <a:gd name="T5" fmla="*/ 24 h 24"/>
                <a:gd name="T6" fmla="*/ 19 w 24"/>
                <a:gd name="T7" fmla="*/ 0 h 24"/>
              </a:gdLst>
              <a:ahLst/>
              <a:cxnLst>
                <a:cxn ang="0">
                  <a:pos x="T0" y="T1"/>
                </a:cxn>
                <a:cxn ang="0">
                  <a:pos x="T2" y="T3"/>
                </a:cxn>
                <a:cxn ang="0">
                  <a:pos x="T4" y="T5"/>
                </a:cxn>
                <a:cxn ang="0">
                  <a:pos x="T6" y="T7"/>
                </a:cxn>
              </a:cxnLst>
              <a:rect l="0" t="0" r="r" b="b"/>
              <a:pathLst>
                <a:path w="24" h="24">
                  <a:moveTo>
                    <a:pt x="19" y="0"/>
                  </a:moveTo>
                  <a:lnTo>
                    <a:pt x="0" y="17"/>
                  </a:lnTo>
                  <a:lnTo>
                    <a:pt x="24" y="24"/>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1" name="Freeform 17">
              <a:extLst>
                <a:ext uri="{FF2B5EF4-FFF2-40B4-BE49-F238E27FC236}">
                  <a16:creationId xmlns:a16="http://schemas.microsoft.com/office/drawing/2014/main" id="{CF7821AB-1E8A-4954-91A4-4751B06F1866}"/>
                </a:ext>
              </a:extLst>
            </p:cNvPr>
            <p:cNvSpPr>
              <a:spLocks/>
            </p:cNvSpPr>
            <p:nvPr/>
          </p:nvSpPr>
          <p:spPr bwMode="auto">
            <a:xfrm>
              <a:off x="2226" y="2418"/>
              <a:ext cx="24" cy="21"/>
            </a:xfrm>
            <a:custGeom>
              <a:avLst/>
              <a:gdLst>
                <a:gd name="T0" fmla="*/ 24 w 24"/>
                <a:gd name="T1" fmla="*/ 0 h 21"/>
                <a:gd name="T2" fmla="*/ 0 w 24"/>
                <a:gd name="T3" fmla="*/ 0 h 21"/>
                <a:gd name="T4" fmla="*/ 12 w 24"/>
                <a:gd name="T5" fmla="*/ 21 h 21"/>
                <a:gd name="T6" fmla="*/ 24 w 24"/>
                <a:gd name="T7" fmla="*/ 0 h 21"/>
              </a:gdLst>
              <a:ahLst/>
              <a:cxnLst>
                <a:cxn ang="0">
                  <a:pos x="T0" y="T1"/>
                </a:cxn>
                <a:cxn ang="0">
                  <a:pos x="T2" y="T3"/>
                </a:cxn>
                <a:cxn ang="0">
                  <a:pos x="T4" y="T5"/>
                </a:cxn>
                <a:cxn ang="0">
                  <a:pos x="T6" y="T7"/>
                </a:cxn>
              </a:cxnLst>
              <a:rect l="0" t="0" r="r" b="b"/>
              <a:pathLst>
                <a:path w="24" h="21">
                  <a:moveTo>
                    <a:pt x="24" y="0"/>
                  </a:moveTo>
                  <a:lnTo>
                    <a:pt x="0" y="0"/>
                  </a:lnTo>
                  <a:lnTo>
                    <a:pt x="12" y="21"/>
                  </a:ln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2" name="Freeform 18">
              <a:extLst>
                <a:ext uri="{FF2B5EF4-FFF2-40B4-BE49-F238E27FC236}">
                  <a16:creationId xmlns:a16="http://schemas.microsoft.com/office/drawing/2014/main" id="{27C5BE05-A153-4F17-938B-84B5B0E43323}"/>
                </a:ext>
              </a:extLst>
            </p:cNvPr>
            <p:cNvSpPr>
              <a:spLocks noEditPoints="1"/>
            </p:cNvSpPr>
            <p:nvPr/>
          </p:nvSpPr>
          <p:spPr bwMode="auto">
            <a:xfrm>
              <a:off x="2219" y="2482"/>
              <a:ext cx="71" cy="36"/>
            </a:xfrm>
            <a:custGeom>
              <a:avLst/>
              <a:gdLst>
                <a:gd name="T0" fmla="*/ 19 w 71"/>
                <a:gd name="T1" fmla="*/ 24 h 36"/>
                <a:gd name="T2" fmla="*/ 0 w 71"/>
                <a:gd name="T3" fmla="*/ 7 h 36"/>
                <a:gd name="T4" fmla="*/ 26 w 71"/>
                <a:gd name="T5" fmla="*/ 0 h 36"/>
                <a:gd name="T6" fmla="*/ 19 w 71"/>
                <a:gd name="T7" fmla="*/ 24 h 36"/>
                <a:gd name="T8" fmla="*/ 47 w 71"/>
                <a:gd name="T9" fmla="*/ 36 h 36"/>
                <a:gd name="T10" fmla="*/ 59 w 71"/>
                <a:gd name="T11" fmla="*/ 14 h 36"/>
                <a:gd name="T12" fmla="*/ 71 w 71"/>
                <a:gd name="T13" fmla="*/ 36 h 36"/>
                <a:gd name="T14" fmla="*/ 47 w 7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6">
                  <a:moveTo>
                    <a:pt x="19" y="24"/>
                  </a:moveTo>
                  <a:lnTo>
                    <a:pt x="0" y="7"/>
                  </a:lnTo>
                  <a:lnTo>
                    <a:pt x="26" y="0"/>
                  </a:lnTo>
                  <a:lnTo>
                    <a:pt x="19" y="24"/>
                  </a:lnTo>
                  <a:close/>
                  <a:moveTo>
                    <a:pt x="47" y="36"/>
                  </a:moveTo>
                  <a:lnTo>
                    <a:pt x="59" y="14"/>
                  </a:lnTo>
                  <a:lnTo>
                    <a:pt x="71" y="36"/>
                  </a:lnTo>
                  <a:lnTo>
                    <a:pt x="47"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3" name="Freeform 19">
              <a:extLst>
                <a:ext uri="{FF2B5EF4-FFF2-40B4-BE49-F238E27FC236}">
                  <a16:creationId xmlns:a16="http://schemas.microsoft.com/office/drawing/2014/main" id="{47AF8C9E-6094-42FF-B230-BD2E26DB1DFC}"/>
                </a:ext>
              </a:extLst>
            </p:cNvPr>
            <p:cNvSpPr>
              <a:spLocks/>
            </p:cNvSpPr>
            <p:nvPr/>
          </p:nvSpPr>
          <p:spPr bwMode="auto">
            <a:xfrm>
              <a:off x="2087" y="2406"/>
              <a:ext cx="27" cy="24"/>
            </a:xfrm>
            <a:custGeom>
              <a:avLst/>
              <a:gdLst>
                <a:gd name="T0" fmla="*/ 0 w 27"/>
                <a:gd name="T1" fmla="*/ 24 h 24"/>
                <a:gd name="T2" fmla="*/ 27 w 27"/>
                <a:gd name="T3" fmla="*/ 24 h 24"/>
                <a:gd name="T4" fmla="*/ 12 w 27"/>
                <a:gd name="T5" fmla="*/ 0 h 24"/>
                <a:gd name="T6" fmla="*/ 0 w 27"/>
                <a:gd name="T7" fmla="*/ 24 h 24"/>
              </a:gdLst>
              <a:ahLst/>
              <a:cxnLst>
                <a:cxn ang="0">
                  <a:pos x="T0" y="T1"/>
                </a:cxn>
                <a:cxn ang="0">
                  <a:pos x="T2" y="T3"/>
                </a:cxn>
                <a:cxn ang="0">
                  <a:pos x="T4" y="T5"/>
                </a:cxn>
                <a:cxn ang="0">
                  <a:pos x="T6" y="T7"/>
                </a:cxn>
              </a:cxnLst>
              <a:rect l="0" t="0" r="r" b="b"/>
              <a:pathLst>
                <a:path w="27" h="24">
                  <a:moveTo>
                    <a:pt x="0" y="24"/>
                  </a:moveTo>
                  <a:lnTo>
                    <a:pt x="27" y="24"/>
                  </a:lnTo>
                  <a:lnTo>
                    <a:pt x="12"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4" name="Freeform 20">
              <a:extLst>
                <a:ext uri="{FF2B5EF4-FFF2-40B4-BE49-F238E27FC236}">
                  <a16:creationId xmlns:a16="http://schemas.microsoft.com/office/drawing/2014/main" id="{C280D49A-7057-4198-9E63-1A9A1D8F9241}"/>
                </a:ext>
              </a:extLst>
            </p:cNvPr>
            <p:cNvSpPr>
              <a:spLocks/>
            </p:cNvSpPr>
            <p:nvPr/>
          </p:nvSpPr>
          <p:spPr bwMode="auto">
            <a:xfrm>
              <a:off x="2087" y="2449"/>
              <a:ext cx="27" cy="21"/>
            </a:xfrm>
            <a:custGeom>
              <a:avLst/>
              <a:gdLst>
                <a:gd name="T0" fmla="*/ 12 w 27"/>
                <a:gd name="T1" fmla="*/ 21 h 21"/>
                <a:gd name="T2" fmla="*/ 27 w 27"/>
                <a:gd name="T3" fmla="*/ 0 h 21"/>
                <a:gd name="T4" fmla="*/ 0 w 27"/>
                <a:gd name="T5" fmla="*/ 0 h 21"/>
                <a:gd name="T6" fmla="*/ 12 w 27"/>
                <a:gd name="T7" fmla="*/ 21 h 21"/>
              </a:gdLst>
              <a:ahLst/>
              <a:cxnLst>
                <a:cxn ang="0">
                  <a:pos x="T0" y="T1"/>
                </a:cxn>
                <a:cxn ang="0">
                  <a:pos x="T2" y="T3"/>
                </a:cxn>
                <a:cxn ang="0">
                  <a:pos x="T4" y="T5"/>
                </a:cxn>
                <a:cxn ang="0">
                  <a:pos x="T6" y="T7"/>
                </a:cxn>
              </a:cxnLst>
              <a:rect l="0" t="0" r="r" b="b"/>
              <a:pathLst>
                <a:path w="27" h="21">
                  <a:moveTo>
                    <a:pt x="12" y="21"/>
                  </a:moveTo>
                  <a:lnTo>
                    <a:pt x="27" y="0"/>
                  </a:lnTo>
                  <a:lnTo>
                    <a:pt x="0" y="0"/>
                  </a:lnTo>
                  <a:lnTo>
                    <a:pt x="12"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5" name="Freeform 21">
              <a:extLst>
                <a:ext uri="{FF2B5EF4-FFF2-40B4-BE49-F238E27FC236}">
                  <a16:creationId xmlns:a16="http://schemas.microsoft.com/office/drawing/2014/main" id="{3A04A3FB-3A29-4451-A13F-9BD3003B848B}"/>
                </a:ext>
              </a:extLst>
            </p:cNvPr>
            <p:cNvSpPr>
              <a:spLocks/>
            </p:cNvSpPr>
            <p:nvPr/>
          </p:nvSpPr>
          <p:spPr bwMode="auto">
            <a:xfrm>
              <a:off x="2123" y="2391"/>
              <a:ext cx="26" cy="24"/>
            </a:xfrm>
            <a:custGeom>
              <a:avLst/>
              <a:gdLst>
                <a:gd name="T0" fmla="*/ 26 w 26"/>
                <a:gd name="T1" fmla="*/ 0 h 24"/>
                <a:gd name="T2" fmla="*/ 0 w 26"/>
                <a:gd name="T3" fmla="*/ 8 h 24"/>
                <a:gd name="T4" fmla="*/ 19 w 26"/>
                <a:gd name="T5" fmla="*/ 24 h 24"/>
                <a:gd name="T6" fmla="*/ 26 w 26"/>
                <a:gd name="T7" fmla="*/ 0 h 24"/>
              </a:gdLst>
              <a:ahLst/>
              <a:cxnLst>
                <a:cxn ang="0">
                  <a:pos x="T0" y="T1"/>
                </a:cxn>
                <a:cxn ang="0">
                  <a:pos x="T2" y="T3"/>
                </a:cxn>
                <a:cxn ang="0">
                  <a:pos x="T4" y="T5"/>
                </a:cxn>
                <a:cxn ang="0">
                  <a:pos x="T6" y="T7"/>
                </a:cxn>
              </a:cxnLst>
              <a:rect l="0" t="0" r="r" b="b"/>
              <a:pathLst>
                <a:path w="26" h="24">
                  <a:moveTo>
                    <a:pt x="26" y="0"/>
                  </a:moveTo>
                  <a:lnTo>
                    <a:pt x="0" y="8"/>
                  </a:lnTo>
                  <a:lnTo>
                    <a:pt x="19" y="24"/>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6" name="Freeform 22">
              <a:extLst>
                <a:ext uri="{FF2B5EF4-FFF2-40B4-BE49-F238E27FC236}">
                  <a16:creationId xmlns:a16="http://schemas.microsoft.com/office/drawing/2014/main" id="{D4D93979-47FD-41FC-A1F8-13C72AD73D45}"/>
                </a:ext>
              </a:extLst>
            </p:cNvPr>
            <p:cNvSpPr>
              <a:spLocks/>
            </p:cNvSpPr>
            <p:nvPr/>
          </p:nvSpPr>
          <p:spPr bwMode="auto">
            <a:xfrm>
              <a:off x="2123" y="2463"/>
              <a:ext cx="26" cy="24"/>
            </a:xfrm>
            <a:custGeom>
              <a:avLst/>
              <a:gdLst>
                <a:gd name="T0" fmla="*/ 0 w 26"/>
                <a:gd name="T1" fmla="*/ 17 h 24"/>
                <a:gd name="T2" fmla="*/ 26 w 26"/>
                <a:gd name="T3" fmla="*/ 24 h 24"/>
                <a:gd name="T4" fmla="*/ 19 w 26"/>
                <a:gd name="T5" fmla="*/ 0 h 24"/>
                <a:gd name="T6" fmla="*/ 0 w 26"/>
                <a:gd name="T7" fmla="*/ 17 h 24"/>
              </a:gdLst>
              <a:ahLst/>
              <a:cxnLst>
                <a:cxn ang="0">
                  <a:pos x="T0" y="T1"/>
                </a:cxn>
                <a:cxn ang="0">
                  <a:pos x="T2" y="T3"/>
                </a:cxn>
                <a:cxn ang="0">
                  <a:pos x="T4" y="T5"/>
                </a:cxn>
                <a:cxn ang="0">
                  <a:pos x="T6" y="T7"/>
                </a:cxn>
              </a:cxnLst>
              <a:rect l="0" t="0" r="r" b="b"/>
              <a:pathLst>
                <a:path w="26" h="24">
                  <a:moveTo>
                    <a:pt x="0" y="17"/>
                  </a:moveTo>
                  <a:lnTo>
                    <a:pt x="26" y="24"/>
                  </a:lnTo>
                  <a:lnTo>
                    <a:pt x="19" y="0"/>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7" name="Freeform 23">
              <a:extLst>
                <a:ext uri="{FF2B5EF4-FFF2-40B4-BE49-F238E27FC236}">
                  <a16:creationId xmlns:a16="http://schemas.microsoft.com/office/drawing/2014/main" id="{031F5B84-6281-4415-BEC8-06AC0CA96494}"/>
                </a:ext>
              </a:extLst>
            </p:cNvPr>
            <p:cNvSpPr>
              <a:spLocks/>
            </p:cNvSpPr>
            <p:nvPr/>
          </p:nvSpPr>
          <p:spPr bwMode="auto">
            <a:xfrm>
              <a:off x="2140" y="2427"/>
              <a:ext cx="24" cy="24"/>
            </a:xfrm>
            <a:custGeom>
              <a:avLst/>
              <a:gdLst>
                <a:gd name="T0" fmla="*/ 0 w 24"/>
                <a:gd name="T1" fmla="*/ 24 h 24"/>
                <a:gd name="T2" fmla="*/ 24 w 24"/>
                <a:gd name="T3" fmla="*/ 12 h 24"/>
                <a:gd name="T4" fmla="*/ 0 w 24"/>
                <a:gd name="T5" fmla="*/ 0 h 24"/>
                <a:gd name="T6" fmla="*/ 0 w 24"/>
                <a:gd name="T7" fmla="*/ 24 h 24"/>
              </a:gdLst>
              <a:ahLst/>
              <a:cxnLst>
                <a:cxn ang="0">
                  <a:pos x="T0" y="T1"/>
                </a:cxn>
                <a:cxn ang="0">
                  <a:pos x="T2" y="T3"/>
                </a:cxn>
                <a:cxn ang="0">
                  <a:pos x="T4" y="T5"/>
                </a:cxn>
                <a:cxn ang="0">
                  <a:pos x="T6" y="T7"/>
                </a:cxn>
              </a:cxnLst>
              <a:rect l="0" t="0" r="r" b="b"/>
              <a:pathLst>
                <a:path w="24" h="24">
                  <a:moveTo>
                    <a:pt x="0" y="24"/>
                  </a:moveTo>
                  <a:lnTo>
                    <a:pt x="24" y="12"/>
                  </a:lnTo>
                  <a:lnTo>
                    <a:pt x="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8" name="Freeform 24">
              <a:extLst>
                <a:ext uri="{FF2B5EF4-FFF2-40B4-BE49-F238E27FC236}">
                  <a16:creationId xmlns:a16="http://schemas.microsoft.com/office/drawing/2014/main" id="{E26D6246-F18D-4674-BCCE-C6FA54AF1D07}"/>
                </a:ext>
              </a:extLst>
            </p:cNvPr>
            <p:cNvSpPr>
              <a:spLocks/>
            </p:cNvSpPr>
            <p:nvPr/>
          </p:nvSpPr>
          <p:spPr bwMode="auto">
            <a:xfrm>
              <a:off x="2171" y="2365"/>
              <a:ext cx="24" cy="26"/>
            </a:xfrm>
            <a:custGeom>
              <a:avLst/>
              <a:gdLst>
                <a:gd name="T0" fmla="*/ 0 w 24"/>
                <a:gd name="T1" fmla="*/ 0 h 26"/>
                <a:gd name="T2" fmla="*/ 0 w 24"/>
                <a:gd name="T3" fmla="*/ 26 h 26"/>
                <a:gd name="T4" fmla="*/ 24 w 24"/>
                <a:gd name="T5" fmla="*/ 12 h 26"/>
                <a:gd name="T6" fmla="*/ 0 w 24"/>
                <a:gd name="T7" fmla="*/ 0 h 26"/>
              </a:gdLst>
              <a:ahLst/>
              <a:cxnLst>
                <a:cxn ang="0">
                  <a:pos x="T0" y="T1"/>
                </a:cxn>
                <a:cxn ang="0">
                  <a:pos x="T2" y="T3"/>
                </a:cxn>
                <a:cxn ang="0">
                  <a:pos x="T4" y="T5"/>
                </a:cxn>
                <a:cxn ang="0">
                  <a:pos x="T6" y="T7"/>
                </a:cxn>
              </a:cxnLst>
              <a:rect l="0" t="0" r="r" b="b"/>
              <a:pathLst>
                <a:path w="24" h="26">
                  <a:moveTo>
                    <a:pt x="0" y="0"/>
                  </a:moveTo>
                  <a:lnTo>
                    <a:pt x="0" y="26"/>
                  </a:lnTo>
                  <a:lnTo>
                    <a:pt x="24" y="1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39" name="Freeform 25">
              <a:extLst>
                <a:ext uri="{FF2B5EF4-FFF2-40B4-BE49-F238E27FC236}">
                  <a16:creationId xmlns:a16="http://schemas.microsoft.com/office/drawing/2014/main" id="{45E4F9D5-DCB2-45D5-9104-3462B5865359}"/>
                </a:ext>
              </a:extLst>
            </p:cNvPr>
            <p:cNvSpPr>
              <a:spLocks/>
            </p:cNvSpPr>
            <p:nvPr/>
          </p:nvSpPr>
          <p:spPr bwMode="auto">
            <a:xfrm>
              <a:off x="2171" y="2487"/>
              <a:ext cx="24" cy="26"/>
            </a:xfrm>
            <a:custGeom>
              <a:avLst/>
              <a:gdLst>
                <a:gd name="T0" fmla="*/ 0 w 24"/>
                <a:gd name="T1" fmla="*/ 26 h 26"/>
                <a:gd name="T2" fmla="*/ 24 w 24"/>
                <a:gd name="T3" fmla="*/ 14 h 26"/>
                <a:gd name="T4" fmla="*/ 0 w 24"/>
                <a:gd name="T5" fmla="*/ 0 h 26"/>
                <a:gd name="T6" fmla="*/ 0 w 24"/>
                <a:gd name="T7" fmla="*/ 26 h 26"/>
              </a:gdLst>
              <a:ahLst/>
              <a:cxnLst>
                <a:cxn ang="0">
                  <a:pos x="T0" y="T1"/>
                </a:cxn>
                <a:cxn ang="0">
                  <a:pos x="T2" y="T3"/>
                </a:cxn>
                <a:cxn ang="0">
                  <a:pos x="T4" y="T5"/>
                </a:cxn>
                <a:cxn ang="0">
                  <a:pos x="T6" y="T7"/>
                </a:cxn>
              </a:cxnLst>
              <a:rect l="0" t="0" r="r" b="b"/>
              <a:pathLst>
                <a:path w="24" h="26">
                  <a:moveTo>
                    <a:pt x="0" y="26"/>
                  </a:moveTo>
                  <a:lnTo>
                    <a:pt x="24" y="14"/>
                  </a:lnTo>
                  <a:lnTo>
                    <a:pt x="0" y="0"/>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40" name="Freeform 26">
              <a:extLst>
                <a:ext uri="{FF2B5EF4-FFF2-40B4-BE49-F238E27FC236}">
                  <a16:creationId xmlns:a16="http://schemas.microsoft.com/office/drawing/2014/main" id="{33BDFD26-DBDA-4B60-AF49-566ED0FD19FD}"/>
                </a:ext>
              </a:extLst>
            </p:cNvPr>
            <p:cNvSpPr>
              <a:spLocks/>
            </p:cNvSpPr>
            <p:nvPr/>
          </p:nvSpPr>
          <p:spPr bwMode="auto">
            <a:xfrm>
              <a:off x="2183" y="2422"/>
              <a:ext cx="21" cy="27"/>
            </a:xfrm>
            <a:custGeom>
              <a:avLst/>
              <a:gdLst>
                <a:gd name="T0" fmla="*/ 0 w 21"/>
                <a:gd name="T1" fmla="*/ 27 h 27"/>
                <a:gd name="T2" fmla="*/ 21 w 21"/>
                <a:gd name="T3" fmla="*/ 15 h 27"/>
                <a:gd name="T4" fmla="*/ 0 w 21"/>
                <a:gd name="T5" fmla="*/ 0 h 27"/>
                <a:gd name="T6" fmla="*/ 0 w 21"/>
                <a:gd name="T7" fmla="*/ 27 h 27"/>
              </a:gdLst>
              <a:ahLst/>
              <a:cxnLst>
                <a:cxn ang="0">
                  <a:pos x="T0" y="T1"/>
                </a:cxn>
                <a:cxn ang="0">
                  <a:pos x="T2" y="T3"/>
                </a:cxn>
                <a:cxn ang="0">
                  <a:pos x="T4" y="T5"/>
                </a:cxn>
                <a:cxn ang="0">
                  <a:pos x="T6" y="T7"/>
                </a:cxn>
              </a:cxnLst>
              <a:rect l="0" t="0" r="r" b="b"/>
              <a:pathLst>
                <a:path w="21" h="27">
                  <a:moveTo>
                    <a:pt x="0" y="27"/>
                  </a:moveTo>
                  <a:lnTo>
                    <a:pt x="21" y="15"/>
                  </a:lnTo>
                  <a:lnTo>
                    <a:pt x="0" y="0"/>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41" name="Freeform 27">
              <a:extLst>
                <a:ext uri="{FF2B5EF4-FFF2-40B4-BE49-F238E27FC236}">
                  <a16:creationId xmlns:a16="http://schemas.microsoft.com/office/drawing/2014/main" id="{4ACC8ACB-A78E-486E-9ED0-EA7B628B0E9D}"/>
                </a:ext>
              </a:extLst>
            </p:cNvPr>
            <p:cNvSpPr>
              <a:spLocks/>
            </p:cNvSpPr>
            <p:nvPr/>
          </p:nvSpPr>
          <p:spPr bwMode="auto">
            <a:xfrm>
              <a:off x="2188" y="2387"/>
              <a:ext cx="23" cy="23"/>
            </a:xfrm>
            <a:custGeom>
              <a:avLst/>
              <a:gdLst>
                <a:gd name="T0" fmla="*/ 16 w 23"/>
                <a:gd name="T1" fmla="*/ 0 h 23"/>
                <a:gd name="T2" fmla="*/ 0 w 23"/>
                <a:gd name="T3" fmla="*/ 16 h 23"/>
                <a:gd name="T4" fmla="*/ 23 w 23"/>
                <a:gd name="T5" fmla="*/ 23 h 23"/>
                <a:gd name="T6" fmla="*/ 16 w 23"/>
                <a:gd name="T7" fmla="*/ 0 h 23"/>
              </a:gdLst>
              <a:ahLst/>
              <a:cxnLst>
                <a:cxn ang="0">
                  <a:pos x="T0" y="T1"/>
                </a:cxn>
                <a:cxn ang="0">
                  <a:pos x="T2" y="T3"/>
                </a:cxn>
                <a:cxn ang="0">
                  <a:pos x="T4" y="T5"/>
                </a:cxn>
                <a:cxn ang="0">
                  <a:pos x="T6" y="T7"/>
                </a:cxn>
              </a:cxnLst>
              <a:rect l="0" t="0" r="r" b="b"/>
              <a:pathLst>
                <a:path w="23" h="23">
                  <a:moveTo>
                    <a:pt x="16" y="0"/>
                  </a:moveTo>
                  <a:lnTo>
                    <a:pt x="0" y="16"/>
                  </a:lnTo>
                  <a:lnTo>
                    <a:pt x="23" y="23"/>
                  </a:lnTo>
                  <a:lnTo>
                    <a:pt x="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42" name="Freeform 28">
              <a:extLst>
                <a:ext uri="{FF2B5EF4-FFF2-40B4-BE49-F238E27FC236}">
                  <a16:creationId xmlns:a16="http://schemas.microsoft.com/office/drawing/2014/main" id="{5F60B8DD-1B65-4D70-9096-E8AF8AC3874A}"/>
                </a:ext>
              </a:extLst>
            </p:cNvPr>
            <p:cNvSpPr>
              <a:spLocks/>
            </p:cNvSpPr>
            <p:nvPr/>
          </p:nvSpPr>
          <p:spPr bwMode="auto">
            <a:xfrm>
              <a:off x="2188" y="2458"/>
              <a:ext cx="23" cy="26"/>
            </a:xfrm>
            <a:custGeom>
              <a:avLst/>
              <a:gdLst>
                <a:gd name="T0" fmla="*/ 16 w 23"/>
                <a:gd name="T1" fmla="*/ 26 h 26"/>
                <a:gd name="T2" fmla="*/ 23 w 23"/>
                <a:gd name="T3" fmla="*/ 0 h 26"/>
                <a:gd name="T4" fmla="*/ 0 w 23"/>
                <a:gd name="T5" fmla="*/ 7 h 26"/>
                <a:gd name="T6" fmla="*/ 16 w 23"/>
                <a:gd name="T7" fmla="*/ 26 h 26"/>
              </a:gdLst>
              <a:ahLst/>
              <a:cxnLst>
                <a:cxn ang="0">
                  <a:pos x="T0" y="T1"/>
                </a:cxn>
                <a:cxn ang="0">
                  <a:pos x="T2" y="T3"/>
                </a:cxn>
                <a:cxn ang="0">
                  <a:pos x="T4" y="T5"/>
                </a:cxn>
                <a:cxn ang="0">
                  <a:pos x="T6" y="T7"/>
                </a:cxn>
              </a:cxnLst>
              <a:rect l="0" t="0" r="r" b="b"/>
              <a:pathLst>
                <a:path w="23" h="26">
                  <a:moveTo>
                    <a:pt x="16" y="26"/>
                  </a:moveTo>
                  <a:lnTo>
                    <a:pt x="23" y="0"/>
                  </a:lnTo>
                  <a:lnTo>
                    <a:pt x="0" y="7"/>
                  </a:lnTo>
                  <a:lnTo>
                    <a:pt x="1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43" name="Freeform 29">
              <a:extLst>
                <a:ext uri="{FF2B5EF4-FFF2-40B4-BE49-F238E27FC236}">
                  <a16:creationId xmlns:a16="http://schemas.microsoft.com/office/drawing/2014/main" id="{5800AD03-4578-4EF6-8D49-BCA4745608D3}"/>
                </a:ext>
              </a:extLst>
            </p:cNvPr>
            <p:cNvSpPr>
              <a:spLocks noEditPoints="1"/>
            </p:cNvSpPr>
            <p:nvPr/>
          </p:nvSpPr>
          <p:spPr bwMode="auto">
            <a:xfrm>
              <a:off x="2238" y="2368"/>
              <a:ext cx="71" cy="38"/>
            </a:xfrm>
            <a:custGeom>
              <a:avLst/>
              <a:gdLst>
                <a:gd name="T0" fmla="*/ 19 w 71"/>
                <a:gd name="T1" fmla="*/ 26 h 38"/>
                <a:gd name="T2" fmla="*/ 0 w 71"/>
                <a:gd name="T3" fmla="*/ 7 h 38"/>
                <a:gd name="T4" fmla="*/ 24 w 71"/>
                <a:gd name="T5" fmla="*/ 0 h 38"/>
                <a:gd name="T6" fmla="*/ 19 w 71"/>
                <a:gd name="T7" fmla="*/ 26 h 38"/>
                <a:gd name="T8" fmla="*/ 45 w 71"/>
                <a:gd name="T9" fmla="*/ 38 h 38"/>
                <a:gd name="T10" fmla="*/ 59 w 71"/>
                <a:gd name="T11" fmla="*/ 14 h 38"/>
                <a:gd name="T12" fmla="*/ 71 w 71"/>
                <a:gd name="T13" fmla="*/ 38 h 38"/>
                <a:gd name="T14" fmla="*/ 45 w 71"/>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8">
                  <a:moveTo>
                    <a:pt x="19" y="26"/>
                  </a:moveTo>
                  <a:lnTo>
                    <a:pt x="0" y="7"/>
                  </a:lnTo>
                  <a:lnTo>
                    <a:pt x="24" y="0"/>
                  </a:lnTo>
                  <a:lnTo>
                    <a:pt x="19" y="26"/>
                  </a:lnTo>
                  <a:close/>
                  <a:moveTo>
                    <a:pt x="45" y="38"/>
                  </a:moveTo>
                  <a:lnTo>
                    <a:pt x="59" y="14"/>
                  </a:lnTo>
                  <a:lnTo>
                    <a:pt x="71" y="38"/>
                  </a:lnTo>
                  <a:lnTo>
                    <a:pt x="45"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pic>
        <p:nvPicPr>
          <p:cNvPr id="5122" name="Picture 2" descr="Duivenmelkerslong - Tilduivenbond Ons Belang">
            <a:extLst>
              <a:ext uri="{FF2B5EF4-FFF2-40B4-BE49-F238E27FC236}">
                <a16:creationId xmlns:a16="http://schemas.microsoft.com/office/drawing/2014/main" id="{6C44BA1A-BDE3-4EC6-BFE3-D8C74CC78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915" y="4035373"/>
            <a:ext cx="1393104" cy="139310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itrofurantoïne – Werking, Toepassingen en Bijwerkingen - Simpto.nl">
            <a:extLst>
              <a:ext uri="{FF2B5EF4-FFF2-40B4-BE49-F238E27FC236}">
                <a16:creationId xmlns:a16="http://schemas.microsoft.com/office/drawing/2014/main" id="{CEC5BE90-72DD-4569-8411-2346E9802C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5403" y="4069844"/>
            <a:ext cx="2153644" cy="138448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Family tree of familial idiopathic pulmonary fibrosis (FIPF) associated...  | Download Scientific Diagram">
            <a:extLst>
              <a:ext uri="{FF2B5EF4-FFF2-40B4-BE49-F238E27FC236}">
                <a16:creationId xmlns:a16="http://schemas.microsoft.com/office/drawing/2014/main" id="{2068D3C1-C10B-4620-B7DE-65B2403396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2652" y="4069846"/>
            <a:ext cx="2525348" cy="1384484"/>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6"/>
          <a:stretch>
            <a:fillRect/>
          </a:stretch>
        </p:blipFill>
        <p:spPr>
          <a:xfrm>
            <a:off x="1735820" y="4023317"/>
            <a:ext cx="1736360" cy="1405161"/>
          </a:xfrm>
          <a:prstGeom prst="rect">
            <a:avLst/>
          </a:prstGeom>
        </p:spPr>
      </p:pic>
    </p:spTree>
    <p:extLst>
      <p:ext uri="{BB962C8B-B14F-4D97-AF65-F5344CB8AC3E}">
        <p14:creationId xmlns:p14="http://schemas.microsoft.com/office/powerpoint/2010/main" val="14888902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Klachten bij longfibrose</a:t>
            </a:r>
            <a:endParaRPr lang="nl-NL" dirty="0"/>
          </a:p>
        </p:txBody>
      </p:sp>
      <p:sp>
        <p:nvSpPr>
          <p:cNvPr id="3" name="Tijdelijke aanduiding voor inhoud 2"/>
          <p:cNvSpPr>
            <a:spLocks noGrp="1"/>
          </p:cNvSpPr>
          <p:nvPr>
            <p:ph idx="1"/>
          </p:nvPr>
        </p:nvSpPr>
        <p:spPr/>
        <p:txBody>
          <a:bodyPr/>
          <a:lstStyle/>
          <a:p>
            <a:pPr>
              <a:buFont typeface="Wingdings" panose="05000000000000000000" pitchFamily="2" charset="2"/>
              <a:buChar char="v"/>
            </a:pPr>
            <a:endParaRPr lang="nl-NL" dirty="0"/>
          </a:p>
          <a:p>
            <a:pPr>
              <a:buFont typeface="Wingdings" panose="05000000000000000000" pitchFamily="2" charset="2"/>
              <a:buChar char="q"/>
            </a:pPr>
            <a:r>
              <a:rPr lang="nl-NL" sz="1600" dirty="0"/>
              <a:t>Kortademigheid</a:t>
            </a:r>
          </a:p>
          <a:p>
            <a:pPr lvl="1">
              <a:buFont typeface="Arial" panose="020B0604020202020204" pitchFamily="34" charset="0"/>
              <a:buChar char="•"/>
            </a:pPr>
            <a:r>
              <a:rPr lang="nl-NL" sz="1600" dirty="0"/>
              <a:t>kleinere longinhoud</a:t>
            </a:r>
          </a:p>
          <a:p>
            <a:pPr lvl="1">
              <a:buFont typeface="Arial" panose="020B0604020202020204" pitchFamily="34" charset="0"/>
              <a:buChar char="•"/>
            </a:pPr>
            <a:r>
              <a:rPr lang="nl-NL" sz="1600" dirty="0"/>
              <a:t>tekort aan zuurstof</a:t>
            </a:r>
          </a:p>
          <a:p>
            <a:pPr lvl="1">
              <a:buFont typeface="Arial" panose="020B0604020202020204" pitchFamily="34" charset="0"/>
              <a:buChar char="•"/>
            </a:pPr>
            <a:endParaRPr lang="nl-NL" sz="1600" dirty="0"/>
          </a:p>
          <a:p>
            <a:pPr>
              <a:buFont typeface="Wingdings" panose="05000000000000000000" pitchFamily="2" charset="2"/>
              <a:buChar char="q"/>
            </a:pPr>
            <a:r>
              <a:rPr lang="nl-NL" sz="1600" dirty="0"/>
              <a:t>Hoesten</a:t>
            </a:r>
          </a:p>
          <a:p>
            <a:pPr lvl="1">
              <a:buFont typeface="Arial" panose="020B0604020202020204" pitchFamily="34" charset="0"/>
              <a:buChar char="•"/>
            </a:pPr>
            <a:r>
              <a:rPr lang="nl-NL" sz="1600" dirty="0"/>
              <a:t>vaak droge hoest</a:t>
            </a:r>
          </a:p>
          <a:p>
            <a:pPr lvl="1">
              <a:buFont typeface="Arial" panose="020B0604020202020204" pitchFamily="34" charset="0"/>
              <a:buChar char="•"/>
            </a:pPr>
            <a:r>
              <a:rPr lang="nl-NL" sz="1600" dirty="0"/>
              <a:t>soms met opgeven van slijm</a:t>
            </a:r>
          </a:p>
          <a:p>
            <a:pPr lvl="1">
              <a:buFont typeface="Arial" panose="020B0604020202020204" pitchFamily="34" charset="0"/>
              <a:buChar char="•"/>
            </a:pPr>
            <a:endParaRPr lang="nl-NL" sz="1600" dirty="0"/>
          </a:p>
          <a:p>
            <a:pPr>
              <a:buFont typeface="Wingdings" panose="05000000000000000000" pitchFamily="2" charset="2"/>
              <a:buChar char="q"/>
            </a:pPr>
            <a:r>
              <a:rPr lang="nl-NL" sz="1600" dirty="0"/>
              <a:t>Moeite met dagelijkse dingen doen</a:t>
            </a:r>
          </a:p>
          <a:p>
            <a:pPr lvl="1">
              <a:buFont typeface="Arial" panose="020B0604020202020204" pitchFamily="34" charset="0"/>
              <a:buChar char="•"/>
            </a:pPr>
            <a:r>
              <a:rPr lang="nl-NL" sz="1600" dirty="0"/>
              <a:t>wassen en aankleden </a:t>
            </a:r>
          </a:p>
          <a:p>
            <a:pPr lvl="1">
              <a:buFont typeface="Arial" panose="020B0604020202020204" pitchFamily="34" charset="0"/>
              <a:buChar char="•"/>
            </a:pPr>
            <a:r>
              <a:rPr lang="nl-NL" sz="1600" dirty="0"/>
              <a:t>boodschappen doen</a:t>
            </a:r>
          </a:p>
          <a:p>
            <a:pPr lvl="1">
              <a:buFont typeface="Arial" panose="020B0604020202020204" pitchFamily="34" charset="0"/>
              <a:buChar char="•"/>
            </a:pPr>
            <a:r>
              <a:rPr lang="nl-NL" sz="1600" dirty="0"/>
              <a:t>op visite gaan</a:t>
            </a:r>
          </a:p>
          <a:p>
            <a:pPr lvl="1">
              <a:buFont typeface="Arial" panose="020B0604020202020204" pitchFamily="34" charset="0"/>
              <a:buChar char="•"/>
            </a:pPr>
            <a:endParaRPr lang="nl-NL" sz="1600" dirty="0"/>
          </a:p>
          <a:p>
            <a:pPr>
              <a:buFont typeface="Wingdings" panose="05000000000000000000" pitchFamily="2" charset="2"/>
              <a:buChar char="q"/>
            </a:pPr>
            <a:r>
              <a:rPr lang="nl-NL" sz="1600" dirty="0"/>
              <a:t>Sneller moe en weinig energie</a:t>
            </a:r>
          </a:p>
          <a:p>
            <a:pPr>
              <a:buFont typeface="Arial" panose="020B0604020202020204" pitchFamily="34" charset="0"/>
              <a:buChar char="•"/>
            </a:pPr>
            <a:endParaRPr lang="nl-NL" sz="1600" dirty="0"/>
          </a:p>
        </p:txBody>
      </p:sp>
      <p:sp>
        <p:nvSpPr>
          <p:cNvPr id="4" name="Tijdelijke aanduiding voor tekst 3"/>
          <p:cNvSpPr>
            <a:spLocks noGrp="1"/>
          </p:cNvSpPr>
          <p:nvPr>
            <p:ph type="body" sz="quarter" idx="14"/>
          </p:nvPr>
        </p:nvSpPr>
        <p:spPr/>
        <p:txBody>
          <a:bodyPr/>
          <a:lstStyle/>
          <a:p>
            <a:r>
              <a:rPr lang="nl-NL" dirty="0" smtClean="0"/>
              <a:t>Welke klachten zijn er vooral?</a:t>
            </a:r>
            <a:endParaRPr lang="nl-NL" dirty="0"/>
          </a:p>
        </p:txBody>
      </p:sp>
      <p:pic>
        <p:nvPicPr>
          <p:cNvPr id="6" name="Afbeelding 5"/>
          <p:cNvPicPr>
            <a:picLocks noChangeAspect="1"/>
          </p:cNvPicPr>
          <p:nvPr/>
        </p:nvPicPr>
        <p:blipFill>
          <a:blip r:embed="rId2"/>
          <a:stretch>
            <a:fillRect/>
          </a:stretch>
        </p:blipFill>
        <p:spPr>
          <a:xfrm>
            <a:off x="7035403" y="257013"/>
            <a:ext cx="2331019" cy="2741561"/>
          </a:xfrm>
          <a:prstGeom prst="rect">
            <a:avLst/>
          </a:prstGeom>
        </p:spPr>
      </p:pic>
      <p:pic>
        <p:nvPicPr>
          <p:cNvPr id="7" name="Afbeelding 6"/>
          <p:cNvPicPr>
            <a:picLocks noChangeAspect="1"/>
          </p:cNvPicPr>
          <p:nvPr/>
        </p:nvPicPr>
        <p:blipFill>
          <a:blip r:embed="rId3"/>
          <a:stretch>
            <a:fillRect/>
          </a:stretch>
        </p:blipFill>
        <p:spPr>
          <a:xfrm>
            <a:off x="6934874" y="3204520"/>
            <a:ext cx="3733127" cy="3184561"/>
          </a:xfrm>
          <a:prstGeom prst="rect">
            <a:avLst/>
          </a:prstGeom>
        </p:spPr>
      </p:pic>
    </p:spTree>
    <p:extLst>
      <p:ext uri="{BB962C8B-B14F-4D97-AF65-F5344CB8AC3E}">
        <p14:creationId xmlns:p14="http://schemas.microsoft.com/office/powerpoint/2010/main" val="16718204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103DFC98-16A0-44D6-B9F0-994EAD85F901}"/>
              </a:ext>
            </a:extLst>
          </p:cNvPr>
          <p:cNvPicPr>
            <a:picLocks noChangeAspect="1"/>
          </p:cNvPicPr>
          <p:nvPr/>
        </p:nvPicPr>
        <p:blipFill>
          <a:blip r:embed="rId3"/>
          <a:stretch>
            <a:fillRect/>
          </a:stretch>
        </p:blipFill>
        <p:spPr>
          <a:xfrm>
            <a:off x="8319484" y="3909571"/>
            <a:ext cx="2093418" cy="1459883"/>
          </a:xfrm>
          <a:prstGeom prst="rect">
            <a:avLst/>
          </a:prstGeom>
        </p:spPr>
      </p:pic>
      <p:sp>
        <p:nvSpPr>
          <p:cNvPr id="2" name="Titel 1">
            <a:extLst>
              <a:ext uri="{FF2B5EF4-FFF2-40B4-BE49-F238E27FC236}">
                <a16:creationId xmlns:a16="http://schemas.microsoft.com/office/drawing/2014/main" id="{CD44DB8D-4F8E-4209-B28E-06FBFC4943C9}"/>
              </a:ext>
            </a:extLst>
          </p:cNvPr>
          <p:cNvSpPr>
            <a:spLocks noGrp="1"/>
          </p:cNvSpPr>
          <p:nvPr>
            <p:ph type="title"/>
          </p:nvPr>
        </p:nvSpPr>
        <p:spPr/>
        <p:txBody>
          <a:bodyPr/>
          <a:lstStyle/>
          <a:p>
            <a:r>
              <a:rPr lang="nl-NL" dirty="0"/>
              <a:t>Lichamelijk onderzoek</a:t>
            </a:r>
            <a:endParaRPr lang="x-none" dirty="0"/>
          </a:p>
        </p:txBody>
      </p:sp>
      <p:sp>
        <p:nvSpPr>
          <p:cNvPr id="3" name="Tijdelijke aanduiding voor inhoud 2">
            <a:extLst>
              <a:ext uri="{FF2B5EF4-FFF2-40B4-BE49-F238E27FC236}">
                <a16:creationId xmlns:a16="http://schemas.microsoft.com/office/drawing/2014/main" id="{204FC292-6F08-4C72-ACF4-F1E1449935D6}"/>
              </a:ext>
            </a:extLst>
          </p:cNvPr>
          <p:cNvSpPr>
            <a:spLocks noGrp="1"/>
          </p:cNvSpPr>
          <p:nvPr>
            <p:ph idx="1"/>
          </p:nvPr>
        </p:nvSpPr>
        <p:spPr/>
        <p:txBody>
          <a:bodyPr/>
          <a:lstStyle/>
          <a:p>
            <a:endParaRPr lang="nl-NL" sz="1400" dirty="0"/>
          </a:p>
          <a:p>
            <a:pPr>
              <a:buFont typeface="Wingdings" panose="05000000000000000000" pitchFamily="2" charset="2"/>
              <a:buChar char="q"/>
            </a:pPr>
            <a:r>
              <a:rPr lang="nl-NL" sz="1600" dirty="0"/>
              <a:t>Saturatie bij kamerlucht, cyanose</a:t>
            </a:r>
          </a:p>
          <a:p>
            <a:pPr>
              <a:buFont typeface="Wingdings" panose="05000000000000000000" pitchFamily="2" charset="2"/>
              <a:buChar char="q"/>
            </a:pPr>
            <a:r>
              <a:rPr lang="nl-NL" sz="1600" dirty="0"/>
              <a:t>Auscultatie longen: </a:t>
            </a:r>
            <a:r>
              <a:rPr lang="nl-NL" sz="1600" dirty="0" err="1"/>
              <a:t>crepitaties</a:t>
            </a:r>
            <a:r>
              <a:rPr lang="nl-NL" sz="1600" dirty="0"/>
              <a:t> </a:t>
            </a:r>
          </a:p>
          <a:p>
            <a:pPr>
              <a:buFont typeface="Wingdings" panose="05000000000000000000" pitchFamily="2" charset="2"/>
              <a:buChar char="q"/>
            </a:pPr>
            <a:r>
              <a:rPr lang="nl-NL" sz="1600" dirty="0"/>
              <a:t>Trommelstokvingers, horlogeglasnagels</a:t>
            </a:r>
          </a:p>
          <a:p>
            <a:pPr>
              <a:buFont typeface="Wingdings" panose="05000000000000000000" pitchFamily="2" charset="2"/>
              <a:buChar char="q"/>
            </a:pPr>
            <a:r>
              <a:rPr lang="nl-NL" sz="1600" dirty="0"/>
              <a:t>Tekenen van auto-immuunziekten (gewrichten/ huid/ gelaat)</a:t>
            </a:r>
          </a:p>
          <a:p>
            <a:endParaRPr lang="x-none" dirty="0"/>
          </a:p>
        </p:txBody>
      </p:sp>
      <p:grpSp>
        <p:nvGrpSpPr>
          <p:cNvPr id="4" name="Group 4">
            <a:extLst>
              <a:ext uri="{FF2B5EF4-FFF2-40B4-BE49-F238E27FC236}">
                <a16:creationId xmlns:a16="http://schemas.microsoft.com/office/drawing/2014/main" id="{5A77F582-392E-4125-A740-3CDFA98E129F}"/>
              </a:ext>
            </a:extLst>
          </p:cNvPr>
          <p:cNvGrpSpPr>
            <a:grpSpLocks/>
          </p:cNvGrpSpPr>
          <p:nvPr/>
        </p:nvGrpSpPr>
        <p:grpSpPr bwMode="auto">
          <a:xfrm>
            <a:off x="568255" y="365126"/>
            <a:ext cx="639900" cy="639900"/>
            <a:chOff x="3615" y="2021"/>
            <a:chExt cx="688" cy="688"/>
          </a:xfrm>
        </p:grpSpPr>
        <p:sp>
          <p:nvSpPr>
            <p:cNvPr id="5" name="AutoShape 3">
              <a:extLst>
                <a:ext uri="{FF2B5EF4-FFF2-40B4-BE49-F238E27FC236}">
                  <a16:creationId xmlns:a16="http://schemas.microsoft.com/office/drawing/2014/main" id="{7E01897C-229D-404D-8D66-AEB5B1554B49}"/>
                </a:ext>
              </a:extLst>
            </p:cNvPr>
            <p:cNvSpPr>
              <a:spLocks noChangeAspect="1" noChangeArrowheads="1" noTextEdit="1"/>
            </p:cNvSpPr>
            <p:nvPr/>
          </p:nvSpPr>
          <p:spPr bwMode="auto">
            <a:xfrm>
              <a:off x="3615" y="2021"/>
              <a:ext cx="6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6" name="Oval 5">
              <a:extLst>
                <a:ext uri="{FF2B5EF4-FFF2-40B4-BE49-F238E27FC236}">
                  <a16:creationId xmlns:a16="http://schemas.microsoft.com/office/drawing/2014/main" id="{70BEDF6E-4485-4780-B759-D25A9DC61355}"/>
                </a:ext>
              </a:extLst>
            </p:cNvPr>
            <p:cNvSpPr>
              <a:spLocks noChangeArrowheads="1"/>
            </p:cNvSpPr>
            <p:nvPr/>
          </p:nvSpPr>
          <p:spPr bwMode="auto">
            <a:xfrm>
              <a:off x="3615" y="2019"/>
              <a:ext cx="688" cy="688"/>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7" name="Freeform 6">
              <a:extLst>
                <a:ext uri="{FF2B5EF4-FFF2-40B4-BE49-F238E27FC236}">
                  <a16:creationId xmlns:a16="http://schemas.microsoft.com/office/drawing/2014/main" id="{3770D1D7-3751-42C4-849F-0472D1CFBBBC}"/>
                </a:ext>
              </a:extLst>
            </p:cNvPr>
            <p:cNvSpPr>
              <a:spLocks/>
            </p:cNvSpPr>
            <p:nvPr/>
          </p:nvSpPr>
          <p:spPr bwMode="auto">
            <a:xfrm>
              <a:off x="3904" y="2234"/>
              <a:ext cx="222" cy="186"/>
            </a:xfrm>
            <a:custGeom>
              <a:avLst/>
              <a:gdLst>
                <a:gd name="T0" fmla="*/ 81 w 93"/>
                <a:gd name="T1" fmla="*/ 64 h 78"/>
                <a:gd name="T2" fmla="*/ 54 w 93"/>
                <a:gd name="T3" fmla="*/ 77 h 78"/>
                <a:gd name="T4" fmla="*/ 41 w 93"/>
                <a:gd name="T5" fmla="*/ 73 h 78"/>
                <a:gd name="T6" fmla="*/ 5 w 93"/>
                <a:gd name="T7" fmla="*/ 29 h 78"/>
                <a:gd name="T8" fmla="*/ 6 w 93"/>
                <a:gd name="T9" fmla="*/ 5 h 78"/>
                <a:gd name="T10" fmla="*/ 11 w 93"/>
                <a:gd name="T11" fmla="*/ 0 h 78"/>
                <a:gd name="T12" fmla="*/ 74 w 93"/>
                <a:gd name="T13" fmla="*/ 27 h 78"/>
                <a:gd name="T14" fmla="*/ 83 w 93"/>
                <a:gd name="T15" fmla="*/ 35 h 78"/>
                <a:gd name="T16" fmla="*/ 81 w 93"/>
                <a:gd name="T17"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78">
                  <a:moveTo>
                    <a:pt x="81" y="64"/>
                  </a:moveTo>
                  <a:cubicBezTo>
                    <a:pt x="73" y="70"/>
                    <a:pt x="63" y="74"/>
                    <a:pt x="54" y="77"/>
                  </a:cubicBezTo>
                  <a:cubicBezTo>
                    <a:pt x="50" y="78"/>
                    <a:pt x="43" y="76"/>
                    <a:pt x="41" y="73"/>
                  </a:cubicBezTo>
                  <a:cubicBezTo>
                    <a:pt x="28" y="59"/>
                    <a:pt x="17" y="44"/>
                    <a:pt x="5" y="29"/>
                  </a:cubicBezTo>
                  <a:cubicBezTo>
                    <a:pt x="0" y="21"/>
                    <a:pt x="1" y="13"/>
                    <a:pt x="6" y="5"/>
                  </a:cubicBezTo>
                  <a:cubicBezTo>
                    <a:pt x="7" y="3"/>
                    <a:pt x="10" y="1"/>
                    <a:pt x="11" y="0"/>
                  </a:cubicBezTo>
                  <a:cubicBezTo>
                    <a:pt x="36" y="4"/>
                    <a:pt x="57" y="11"/>
                    <a:pt x="74" y="27"/>
                  </a:cubicBezTo>
                  <a:cubicBezTo>
                    <a:pt x="77" y="30"/>
                    <a:pt x="80" y="32"/>
                    <a:pt x="83" y="35"/>
                  </a:cubicBezTo>
                  <a:cubicBezTo>
                    <a:pt x="93" y="46"/>
                    <a:pt x="93" y="55"/>
                    <a:pt x="81"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8" name="Freeform 7">
              <a:extLst>
                <a:ext uri="{FF2B5EF4-FFF2-40B4-BE49-F238E27FC236}">
                  <a16:creationId xmlns:a16="http://schemas.microsoft.com/office/drawing/2014/main" id="{4E31D717-D58F-4DB4-B116-30E87C4B4846}"/>
                </a:ext>
              </a:extLst>
            </p:cNvPr>
            <p:cNvSpPr>
              <a:spLocks/>
            </p:cNvSpPr>
            <p:nvPr/>
          </p:nvSpPr>
          <p:spPr bwMode="auto">
            <a:xfrm>
              <a:off x="3615" y="2224"/>
              <a:ext cx="509" cy="308"/>
            </a:xfrm>
            <a:custGeom>
              <a:avLst/>
              <a:gdLst>
                <a:gd name="T0" fmla="*/ 58 w 213"/>
                <a:gd name="T1" fmla="*/ 115 h 129"/>
                <a:gd name="T2" fmla="*/ 99 w 213"/>
                <a:gd name="T3" fmla="*/ 124 h 129"/>
                <a:gd name="T4" fmla="*/ 186 w 213"/>
                <a:gd name="T5" fmla="*/ 110 h 129"/>
                <a:gd name="T6" fmla="*/ 213 w 213"/>
                <a:gd name="T7" fmla="*/ 69 h 129"/>
                <a:gd name="T8" fmla="*/ 193 w 213"/>
                <a:gd name="T9" fmla="*/ 85 h 129"/>
                <a:gd name="T10" fmla="*/ 167 w 213"/>
                <a:gd name="T11" fmla="*/ 93 h 129"/>
                <a:gd name="T12" fmla="*/ 157 w 213"/>
                <a:gd name="T13" fmla="*/ 87 h 129"/>
                <a:gd name="T14" fmla="*/ 144 w 213"/>
                <a:gd name="T15" fmla="*/ 70 h 129"/>
                <a:gd name="T16" fmla="*/ 122 w 213"/>
                <a:gd name="T17" fmla="*/ 42 h 129"/>
                <a:gd name="T18" fmla="*/ 121 w 213"/>
                <a:gd name="T19" fmla="*/ 2 h 129"/>
                <a:gd name="T20" fmla="*/ 80 w 213"/>
                <a:gd name="T21" fmla="*/ 2 h 129"/>
                <a:gd name="T22" fmla="*/ 10 w 213"/>
                <a:gd name="T23" fmla="*/ 5 h 129"/>
                <a:gd name="T24" fmla="*/ 0 w 213"/>
                <a:gd name="T25" fmla="*/ 59 h 129"/>
                <a:gd name="T26" fmla="*/ 14 w 213"/>
                <a:gd name="T27" fmla="*/ 122 h 129"/>
                <a:gd name="T28" fmla="*/ 46 w 213"/>
                <a:gd name="T29" fmla="*/ 117 h 129"/>
                <a:gd name="T30" fmla="*/ 58 w 213"/>
                <a:gd name="T31"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3" h="129">
                  <a:moveTo>
                    <a:pt x="58" y="115"/>
                  </a:moveTo>
                  <a:cubicBezTo>
                    <a:pt x="72" y="117"/>
                    <a:pt x="85" y="122"/>
                    <a:pt x="99" y="124"/>
                  </a:cubicBezTo>
                  <a:cubicBezTo>
                    <a:pt x="129" y="129"/>
                    <a:pt x="159" y="128"/>
                    <a:pt x="186" y="110"/>
                  </a:cubicBezTo>
                  <a:cubicBezTo>
                    <a:pt x="200" y="100"/>
                    <a:pt x="209" y="87"/>
                    <a:pt x="213" y="69"/>
                  </a:cubicBezTo>
                  <a:cubicBezTo>
                    <a:pt x="206" y="75"/>
                    <a:pt x="199" y="80"/>
                    <a:pt x="193" y="85"/>
                  </a:cubicBezTo>
                  <a:cubicBezTo>
                    <a:pt x="186" y="92"/>
                    <a:pt x="177" y="94"/>
                    <a:pt x="167" y="93"/>
                  </a:cubicBezTo>
                  <a:cubicBezTo>
                    <a:pt x="164" y="93"/>
                    <a:pt x="160" y="90"/>
                    <a:pt x="157" y="87"/>
                  </a:cubicBezTo>
                  <a:cubicBezTo>
                    <a:pt x="152" y="82"/>
                    <a:pt x="149" y="76"/>
                    <a:pt x="144" y="70"/>
                  </a:cubicBezTo>
                  <a:cubicBezTo>
                    <a:pt x="137" y="61"/>
                    <a:pt x="129" y="52"/>
                    <a:pt x="122" y="42"/>
                  </a:cubicBezTo>
                  <a:cubicBezTo>
                    <a:pt x="113" y="30"/>
                    <a:pt x="114" y="16"/>
                    <a:pt x="121" y="2"/>
                  </a:cubicBezTo>
                  <a:cubicBezTo>
                    <a:pt x="106" y="2"/>
                    <a:pt x="93" y="0"/>
                    <a:pt x="80" y="2"/>
                  </a:cubicBezTo>
                  <a:cubicBezTo>
                    <a:pt x="57" y="5"/>
                    <a:pt x="34" y="7"/>
                    <a:pt x="10" y="5"/>
                  </a:cubicBezTo>
                  <a:cubicBezTo>
                    <a:pt x="2" y="21"/>
                    <a:pt x="0" y="40"/>
                    <a:pt x="0" y="59"/>
                  </a:cubicBezTo>
                  <a:cubicBezTo>
                    <a:pt x="0" y="82"/>
                    <a:pt x="5" y="103"/>
                    <a:pt x="14" y="122"/>
                  </a:cubicBezTo>
                  <a:cubicBezTo>
                    <a:pt x="25" y="121"/>
                    <a:pt x="35" y="119"/>
                    <a:pt x="46" y="117"/>
                  </a:cubicBezTo>
                  <a:cubicBezTo>
                    <a:pt x="50" y="117"/>
                    <a:pt x="54" y="114"/>
                    <a:pt x="58"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9" name="Freeform 8">
              <a:extLst>
                <a:ext uri="{FF2B5EF4-FFF2-40B4-BE49-F238E27FC236}">
                  <a16:creationId xmlns:a16="http://schemas.microsoft.com/office/drawing/2014/main" id="{BD824873-75DD-4CFB-A47C-06C69E735BAD}"/>
                </a:ext>
              </a:extLst>
            </p:cNvPr>
            <p:cNvSpPr>
              <a:spLocks/>
            </p:cNvSpPr>
            <p:nvPr/>
          </p:nvSpPr>
          <p:spPr bwMode="auto">
            <a:xfrm>
              <a:off x="3904" y="2234"/>
              <a:ext cx="222" cy="186"/>
            </a:xfrm>
            <a:custGeom>
              <a:avLst/>
              <a:gdLst>
                <a:gd name="T0" fmla="*/ 74 w 93"/>
                <a:gd name="T1" fmla="*/ 27 h 78"/>
                <a:gd name="T2" fmla="*/ 11 w 93"/>
                <a:gd name="T3" fmla="*/ 0 h 78"/>
                <a:gd name="T4" fmla="*/ 6 w 93"/>
                <a:gd name="T5" fmla="*/ 5 h 78"/>
                <a:gd name="T6" fmla="*/ 5 w 93"/>
                <a:gd name="T7" fmla="*/ 29 h 78"/>
                <a:gd name="T8" fmla="*/ 41 w 93"/>
                <a:gd name="T9" fmla="*/ 73 h 78"/>
                <a:gd name="T10" fmla="*/ 54 w 93"/>
                <a:gd name="T11" fmla="*/ 77 h 78"/>
                <a:gd name="T12" fmla="*/ 81 w 93"/>
                <a:gd name="T13" fmla="*/ 64 h 78"/>
                <a:gd name="T14" fmla="*/ 83 w 93"/>
                <a:gd name="T15" fmla="*/ 35 h 78"/>
                <a:gd name="T16" fmla="*/ 74 w 93"/>
                <a:gd name="T17" fmla="*/ 2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78">
                  <a:moveTo>
                    <a:pt x="74" y="27"/>
                  </a:moveTo>
                  <a:cubicBezTo>
                    <a:pt x="57" y="11"/>
                    <a:pt x="36" y="4"/>
                    <a:pt x="11" y="0"/>
                  </a:cubicBezTo>
                  <a:cubicBezTo>
                    <a:pt x="10" y="1"/>
                    <a:pt x="7" y="3"/>
                    <a:pt x="6" y="5"/>
                  </a:cubicBezTo>
                  <a:cubicBezTo>
                    <a:pt x="1" y="13"/>
                    <a:pt x="0" y="21"/>
                    <a:pt x="5" y="29"/>
                  </a:cubicBezTo>
                  <a:cubicBezTo>
                    <a:pt x="17" y="44"/>
                    <a:pt x="28" y="59"/>
                    <a:pt x="41" y="73"/>
                  </a:cubicBezTo>
                  <a:cubicBezTo>
                    <a:pt x="43" y="76"/>
                    <a:pt x="50" y="78"/>
                    <a:pt x="54" y="77"/>
                  </a:cubicBezTo>
                  <a:cubicBezTo>
                    <a:pt x="63" y="74"/>
                    <a:pt x="73" y="70"/>
                    <a:pt x="81" y="64"/>
                  </a:cubicBezTo>
                  <a:cubicBezTo>
                    <a:pt x="93" y="55"/>
                    <a:pt x="93" y="46"/>
                    <a:pt x="83" y="35"/>
                  </a:cubicBezTo>
                  <a:cubicBezTo>
                    <a:pt x="80" y="32"/>
                    <a:pt x="77" y="30"/>
                    <a:pt x="74"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pic>
        <p:nvPicPr>
          <p:cNvPr id="13" name="Afbeelding 12" descr="Afbeelding met binnen, hand&#10;&#10;Automatisch gegenereerde beschrijving">
            <a:extLst>
              <a:ext uri="{FF2B5EF4-FFF2-40B4-BE49-F238E27FC236}">
                <a16:creationId xmlns:a16="http://schemas.microsoft.com/office/drawing/2014/main" id="{9D2B23CA-FE0E-48E5-A17C-68B9A3FEAEDA}"/>
              </a:ext>
            </a:extLst>
          </p:cNvPr>
          <p:cNvPicPr>
            <a:picLocks noChangeAspect="1"/>
          </p:cNvPicPr>
          <p:nvPr/>
        </p:nvPicPr>
        <p:blipFill>
          <a:blip r:embed="rId4"/>
          <a:stretch>
            <a:fillRect/>
          </a:stretch>
        </p:blipFill>
        <p:spPr>
          <a:xfrm>
            <a:off x="1676873" y="3960909"/>
            <a:ext cx="3423997" cy="1357209"/>
          </a:xfrm>
          <a:prstGeom prst="rect">
            <a:avLst/>
          </a:prstGeom>
        </p:spPr>
      </p:pic>
      <p:pic>
        <p:nvPicPr>
          <p:cNvPr id="18" name="Afbeelding 17">
            <a:extLst>
              <a:ext uri="{FF2B5EF4-FFF2-40B4-BE49-F238E27FC236}">
                <a16:creationId xmlns:a16="http://schemas.microsoft.com/office/drawing/2014/main" id="{7C01F7F9-A206-4832-AE2B-2EEE70BB8BC2}"/>
              </a:ext>
            </a:extLst>
          </p:cNvPr>
          <p:cNvPicPr>
            <a:picLocks noChangeAspect="1"/>
          </p:cNvPicPr>
          <p:nvPr/>
        </p:nvPicPr>
        <p:blipFill>
          <a:blip r:embed="rId5"/>
          <a:stretch>
            <a:fillRect/>
          </a:stretch>
        </p:blipFill>
        <p:spPr>
          <a:xfrm>
            <a:off x="5576831" y="3977650"/>
            <a:ext cx="2266693" cy="1323727"/>
          </a:xfrm>
          <a:prstGeom prst="rect">
            <a:avLst/>
          </a:prstGeom>
        </p:spPr>
      </p:pic>
    </p:spTree>
    <p:extLst>
      <p:ext uri="{BB962C8B-B14F-4D97-AF65-F5344CB8AC3E}">
        <p14:creationId xmlns:p14="http://schemas.microsoft.com/office/powerpoint/2010/main" val="801853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Welke onderzoeken doen we?</a:t>
            </a:r>
            <a:endParaRPr lang="nl-NL" dirty="0"/>
          </a:p>
        </p:txBody>
      </p:sp>
      <p:sp>
        <p:nvSpPr>
          <p:cNvPr id="3" name="Tijdelijke aanduiding voor inhoud 2"/>
          <p:cNvSpPr>
            <a:spLocks noGrp="1"/>
          </p:cNvSpPr>
          <p:nvPr>
            <p:ph idx="1"/>
          </p:nvPr>
        </p:nvSpPr>
        <p:spPr/>
        <p:txBody>
          <a:bodyPr/>
          <a:lstStyle/>
          <a:p>
            <a:pPr marL="0" indent="0">
              <a:buNone/>
            </a:pPr>
            <a:endParaRPr lang="nl-NL" dirty="0" smtClean="0"/>
          </a:p>
        </p:txBody>
      </p:sp>
      <p:pic>
        <p:nvPicPr>
          <p:cNvPr id="4" name="Afbeelding 3">
            <a:hlinkHover r:id="" action="ppaction://hlinkshowjump?jump=nextslide" highlightClick="1"/>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00" y="1068547"/>
            <a:ext cx="2371725" cy="1933575"/>
          </a:xfrm>
          <a:prstGeom prst="rect">
            <a:avLst/>
          </a:prstGeom>
        </p:spPr>
      </p:pic>
      <p:pic>
        <p:nvPicPr>
          <p:cNvPr id="5" name="Afbeelding 4">
            <a:hlinkHover r:id="rId3" action="ppaction://hlinksldjump" highlightClick="1"/>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2296" y="1359273"/>
            <a:ext cx="2669883" cy="1903283"/>
          </a:xfrm>
          <a:prstGeom prst="rect">
            <a:avLst/>
          </a:prstGeom>
        </p:spPr>
      </p:pic>
      <p:pic>
        <p:nvPicPr>
          <p:cNvPr id="6" name="Afbeelding 5">
            <a:hlinkHover r:id="rId5" action="ppaction://hlinksldjump" highlightClick="1"/>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2973" y="3014276"/>
            <a:ext cx="2847975" cy="1600200"/>
          </a:xfrm>
          <a:prstGeom prst="rect">
            <a:avLst/>
          </a:prstGeom>
        </p:spPr>
      </p:pic>
      <p:pic>
        <p:nvPicPr>
          <p:cNvPr id="7" name="Afbeelding 6">
            <a:hlinkHover r:id="rId7" action="ppaction://hlinksldjump" highlightClick="1"/>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86186" y="4614476"/>
            <a:ext cx="2390775" cy="1905000"/>
          </a:xfrm>
          <a:prstGeom prst="rect">
            <a:avLst/>
          </a:prstGeom>
        </p:spPr>
      </p:pic>
      <p:pic>
        <p:nvPicPr>
          <p:cNvPr id="8" name="Afbeelding 7">
            <a:hlinkHover r:id="rId9" action="ppaction://hlinksldjump" highlightClick="1"/>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84728" y="4684152"/>
            <a:ext cx="2457450" cy="1857375"/>
          </a:xfrm>
          <a:prstGeom prst="rect">
            <a:avLst/>
          </a:prstGeom>
        </p:spPr>
      </p:pic>
    </p:spTree>
    <p:extLst>
      <p:ext uri="{BB962C8B-B14F-4D97-AF65-F5344CB8AC3E}">
        <p14:creationId xmlns:p14="http://schemas.microsoft.com/office/powerpoint/2010/main" val="5901097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Longfunctie onderzoek</a:t>
            </a:r>
            <a:endParaRPr lang="nl-NL" dirty="0"/>
          </a:p>
        </p:txBody>
      </p:sp>
      <p:sp>
        <p:nvSpPr>
          <p:cNvPr id="3" name="Tijdelijke aanduiding voor inhoud 2"/>
          <p:cNvSpPr>
            <a:spLocks noGrp="1"/>
          </p:cNvSpPr>
          <p:nvPr>
            <p:ph idx="1"/>
          </p:nvPr>
        </p:nvSpPr>
        <p:spPr/>
        <p:txBody>
          <a:bodyPr>
            <a:normAutofit/>
          </a:bodyPr>
          <a:lstStyle/>
          <a:p>
            <a:pPr>
              <a:buFont typeface="Wingdings" panose="05000000000000000000" pitchFamily="2" charset="2"/>
              <a:buChar char="q"/>
            </a:pPr>
            <a:endParaRPr lang="nl-NL" sz="1400" dirty="0"/>
          </a:p>
          <a:p>
            <a:pPr>
              <a:buFont typeface="Wingdings" panose="05000000000000000000" pitchFamily="2" charset="2"/>
              <a:buChar char="q"/>
            </a:pPr>
            <a:r>
              <a:rPr lang="nl-NL" sz="1600" dirty="0"/>
              <a:t>Verminderde longinhoud (FVC)</a:t>
            </a:r>
          </a:p>
          <a:p>
            <a:pPr>
              <a:buFont typeface="Wingdings" panose="05000000000000000000" pitchFamily="2" charset="2"/>
              <a:buChar char="q"/>
            </a:pPr>
            <a:endParaRPr lang="nl-NL" sz="1600" dirty="0"/>
          </a:p>
          <a:p>
            <a:pPr>
              <a:buFont typeface="Wingdings" panose="05000000000000000000" pitchFamily="2" charset="2"/>
              <a:buChar char="q"/>
            </a:pPr>
            <a:r>
              <a:rPr lang="nl-NL" sz="1600" dirty="0"/>
              <a:t>Verminderde diffusie capaciteit (DLCO)</a:t>
            </a:r>
          </a:p>
          <a:p>
            <a:pPr>
              <a:buFont typeface="Wingdings" panose="05000000000000000000" pitchFamily="2" charset="2"/>
              <a:buChar char="q"/>
            </a:pPr>
            <a:endParaRPr lang="nl-NL" sz="1600" dirty="0"/>
          </a:p>
          <a:p>
            <a:pPr>
              <a:buFont typeface="Wingdings" panose="05000000000000000000" pitchFamily="2" charset="2"/>
              <a:buChar char="q"/>
            </a:pPr>
            <a:r>
              <a:rPr lang="nl-NL" sz="1600" dirty="0"/>
              <a:t>Vooral bedoeld om ernst van de schade te meten</a:t>
            </a:r>
          </a:p>
          <a:p>
            <a:pPr>
              <a:buFont typeface="Wingdings" panose="05000000000000000000" pitchFamily="2" charset="2"/>
              <a:buChar char="q"/>
            </a:pPr>
            <a:endParaRPr lang="nl-NL" sz="1600" dirty="0"/>
          </a:p>
          <a:p>
            <a:pPr>
              <a:buFont typeface="Wingdings" panose="05000000000000000000" pitchFamily="2" charset="2"/>
              <a:buChar char="q"/>
            </a:pPr>
            <a:r>
              <a:rPr lang="nl-NL" sz="1600" dirty="0"/>
              <a:t>Ook nodig voor het verdere beloop/ effect therapie</a:t>
            </a:r>
          </a:p>
        </p:txBody>
      </p:sp>
      <p:pic>
        <p:nvPicPr>
          <p:cNvPr id="5" name="Afbeelding 4"/>
          <p:cNvPicPr>
            <a:picLocks noChangeAspect="1"/>
          </p:cNvPicPr>
          <p:nvPr/>
        </p:nvPicPr>
        <p:blipFill>
          <a:blip r:embed="rId2"/>
          <a:stretch>
            <a:fillRect/>
          </a:stretch>
        </p:blipFill>
        <p:spPr>
          <a:xfrm>
            <a:off x="4025225" y="3587609"/>
            <a:ext cx="3434552" cy="2207926"/>
          </a:xfrm>
          <a:prstGeom prst="rect">
            <a:avLst/>
          </a:prstGeom>
        </p:spPr>
      </p:pic>
      <p:pic>
        <p:nvPicPr>
          <p:cNvPr id="6" name="Afbeelding 5"/>
          <p:cNvPicPr>
            <a:picLocks noChangeAspect="1"/>
          </p:cNvPicPr>
          <p:nvPr/>
        </p:nvPicPr>
        <p:blipFill>
          <a:blip r:embed="rId3"/>
          <a:stretch>
            <a:fillRect/>
          </a:stretch>
        </p:blipFill>
        <p:spPr>
          <a:xfrm>
            <a:off x="500006" y="365126"/>
            <a:ext cx="637772" cy="637772"/>
          </a:xfrm>
          <a:prstGeom prst="rect">
            <a:avLst/>
          </a:prstGeom>
        </p:spPr>
      </p:pic>
      <p:pic>
        <p:nvPicPr>
          <p:cNvPr id="7" name="Afbeelding 6"/>
          <p:cNvPicPr>
            <a:picLocks noChangeAspect="1"/>
          </p:cNvPicPr>
          <p:nvPr/>
        </p:nvPicPr>
        <p:blipFill>
          <a:blip r:embed="rId4"/>
          <a:stretch>
            <a:fillRect/>
          </a:stretch>
        </p:blipFill>
        <p:spPr>
          <a:xfrm>
            <a:off x="7371909" y="365126"/>
            <a:ext cx="1949637" cy="2487944"/>
          </a:xfrm>
          <a:prstGeom prst="rect">
            <a:avLst/>
          </a:prstGeom>
        </p:spPr>
      </p:pic>
    </p:spTree>
    <p:extLst>
      <p:ext uri="{BB962C8B-B14F-4D97-AF65-F5344CB8AC3E}">
        <p14:creationId xmlns:p14="http://schemas.microsoft.com/office/powerpoint/2010/main" val="304965695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7B7C1-62DE-42BE-9AB8-50D34C61DF6C}"/>
              </a:ext>
            </a:extLst>
          </p:cNvPr>
          <p:cNvSpPr>
            <a:spLocks noGrp="1"/>
          </p:cNvSpPr>
          <p:nvPr>
            <p:ph type="title"/>
          </p:nvPr>
        </p:nvSpPr>
        <p:spPr/>
        <p:txBody>
          <a:bodyPr/>
          <a:lstStyle/>
          <a:p>
            <a:r>
              <a:rPr lang="nl-NL" dirty="0"/>
              <a:t>Beeldvormend onderzoek</a:t>
            </a:r>
            <a:endParaRPr lang="x-none" dirty="0"/>
          </a:p>
        </p:txBody>
      </p:sp>
      <p:sp>
        <p:nvSpPr>
          <p:cNvPr id="3" name="Tijdelijke aanduiding voor inhoud 2">
            <a:extLst>
              <a:ext uri="{FF2B5EF4-FFF2-40B4-BE49-F238E27FC236}">
                <a16:creationId xmlns:a16="http://schemas.microsoft.com/office/drawing/2014/main" id="{CBDE9B85-A8C0-4954-9A6E-95FEAE711984}"/>
              </a:ext>
            </a:extLst>
          </p:cNvPr>
          <p:cNvSpPr>
            <a:spLocks noGrp="1"/>
          </p:cNvSpPr>
          <p:nvPr>
            <p:ph idx="1"/>
          </p:nvPr>
        </p:nvSpPr>
        <p:spPr/>
        <p:txBody>
          <a:bodyPr>
            <a:normAutofit/>
          </a:bodyPr>
          <a:lstStyle/>
          <a:p>
            <a:pPr>
              <a:buFont typeface="Wingdings" panose="05000000000000000000" pitchFamily="2" charset="2"/>
              <a:buChar char="q"/>
            </a:pPr>
            <a:r>
              <a:rPr lang="nl-NL" sz="1400" dirty="0"/>
              <a:t>Thoraxfoto</a:t>
            </a:r>
          </a:p>
          <a:p>
            <a:pPr marL="0" indent="0">
              <a:buNone/>
            </a:pPr>
            <a:endParaRPr lang="nl-NL" sz="1400" dirty="0"/>
          </a:p>
          <a:p>
            <a:pPr>
              <a:buFont typeface="Wingdings" panose="05000000000000000000" pitchFamily="2" charset="2"/>
              <a:buChar char="q"/>
            </a:pPr>
            <a:r>
              <a:rPr lang="nl-NL" sz="1400" dirty="0"/>
              <a:t>HRCT thorax</a:t>
            </a:r>
            <a:endParaRPr lang="x-none" sz="1400" dirty="0"/>
          </a:p>
        </p:txBody>
      </p:sp>
      <p:grpSp>
        <p:nvGrpSpPr>
          <p:cNvPr id="4" name="Group 67">
            <a:extLst>
              <a:ext uri="{FF2B5EF4-FFF2-40B4-BE49-F238E27FC236}">
                <a16:creationId xmlns:a16="http://schemas.microsoft.com/office/drawing/2014/main" id="{3BAE24C4-8AEC-4E41-A694-7EC44506A252}"/>
              </a:ext>
            </a:extLst>
          </p:cNvPr>
          <p:cNvGrpSpPr>
            <a:grpSpLocks/>
          </p:cNvGrpSpPr>
          <p:nvPr/>
        </p:nvGrpSpPr>
        <p:grpSpPr bwMode="auto">
          <a:xfrm>
            <a:off x="500205" y="365126"/>
            <a:ext cx="639900" cy="639900"/>
            <a:chOff x="2485" y="3433"/>
            <a:chExt cx="687" cy="687"/>
          </a:xfrm>
        </p:grpSpPr>
        <p:sp>
          <p:nvSpPr>
            <p:cNvPr id="5" name="AutoShape 66">
              <a:extLst>
                <a:ext uri="{FF2B5EF4-FFF2-40B4-BE49-F238E27FC236}">
                  <a16:creationId xmlns:a16="http://schemas.microsoft.com/office/drawing/2014/main" id="{DF2F1829-96A0-405A-83DB-B01B3FD9BC1C}"/>
                </a:ext>
              </a:extLst>
            </p:cNvPr>
            <p:cNvSpPr>
              <a:spLocks noChangeAspect="1" noChangeArrowheads="1" noTextEdit="1"/>
            </p:cNvSpPr>
            <p:nvPr/>
          </p:nvSpPr>
          <p:spPr bwMode="auto">
            <a:xfrm>
              <a:off x="2485" y="3433"/>
              <a:ext cx="687" cy="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6" name="Oval 68">
              <a:extLst>
                <a:ext uri="{FF2B5EF4-FFF2-40B4-BE49-F238E27FC236}">
                  <a16:creationId xmlns:a16="http://schemas.microsoft.com/office/drawing/2014/main" id="{838F9FAA-38C3-4315-9553-E8682FF521DD}"/>
                </a:ext>
              </a:extLst>
            </p:cNvPr>
            <p:cNvSpPr>
              <a:spLocks noChangeArrowheads="1"/>
            </p:cNvSpPr>
            <p:nvPr/>
          </p:nvSpPr>
          <p:spPr bwMode="auto">
            <a:xfrm>
              <a:off x="2487" y="3431"/>
              <a:ext cx="687" cy="687"/>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7" name="Freeform 69">
              <a:extLst>
                <a:ext uri="{FF2B5EF4-FFF2-40B4-BE49-F238E27FC236}">
                  <a16:creationId xmlns:a16="http://schemas.microsoft.com/office/drawing/2014/main" id="{D3CA16C1-AA10-48CF-BFFE-97CA1ECD5233}"/>
                </a:ext>
              </a:extLst>
            </p:cNvPr>
            <p:cNvSpPr>
              <a:spLocks noEditPoints="1"/>
            </p:cNvSpPr>
            <p:nvPr/>
          </p:nvSpPr>
          <p:spPr bwMode="auto">
            <a:xfrm>
              <a:off x="2552" y="3538"/>
              <a:ext cx="558" cy="475"/>
            </a:xfrm>
            <a:custGeom>
              <a:avLst/>
              <a:gdLst>
                <a:gd name="T0" fmla="*/ 117 w 234"/>
                <a:gd name="T1" fmla="*/ 0 h 199"/>
                <a:gd name="T2" fmla="*/ 0 w 234"/>
                <a:gd name="T3" fmla="*/ 99 h 199"/>
                <a:gd name="T4" fmla="*/ 117 w 234"/>
                <a:gd name="T5" fmla="*/ 199 h 199"/>
                <a:gd name="T6" fmla="*/ 234 w 234"/>
                <a:gd name="T7" fmla="*/ 99 h 199"/>
                <a:gd name="T8" fmla="*/ 117 w 234"/>
                <a:gd name="T9" fmla="*/ 0 h 199"/>
                <a:gd name="T10" fmla="*/ 107 w 234"/>
                <a:gd name="T11" fmla="*/ 100 h 199"/>
                <a:gd name="T12" fmla="*/ 106 w 234"/>
                <a:gd name="T13" fmla="*/ 134 h 199"/>
                <a:gd name="T14" fmla="*/ 92 w 234"/>
                <a:gd name="T15" fmla="*/ 148 h 199"/>
                <a:gd name="T16" fmla="*/ 66 w 234"/>
                <a:gd name="T17" fmla="*/ 148 h 199"/>
                <a:gd name="T18" fmla="*/ 34 w 234"/>
                <a:gd name="T19" fmla="*/ 120 h 199"/>
                <a:gd name="T20" fmla="*/ 39 w 234"/>
                <a:gd name="T21" fmla="*/ 72 h 199"/>
                <a:gd name="T22" fmla="*/ 81 w 234"/>
                <a:gd name="T23" fmla="*/ 49 h 199"/>
                <a:gd name="T24" fmla="*/ 107 w 234"/>
                <a:gd name="T25" fmla="*/ 52 h 199"/>
                <a:gd name="T26" fmla="*/ 111 w 234"/>
                <a:gd name="T27" fmla="*/ 63 h 199"/>
                <a:gd name="T28" fmla="*/ 107 w 234"/>
                <a:gd name="T29" fmla="*/ 67 h 199"/>
                <a:gd name="T30" fmla="*/ 96 w 234"/>
                <a:gd name="T31" fmla="*/ 81 h 199"/>
                <a:gd name="T32" fmla="*/ 107 w 234"/>
                <a:gd name="T33" fmla="*/ 100 h 199"/>
                <a:gd name="T34" fmla="*/ 201 w 234"/>
                <a:gd name="T35" fmla="*/ 120 h 199"/>
                <a:gd name="T36" fmla="*/ 168 w 234"/>
                <a:gd name="T37" fmla="*/ 148 h 199"/>
                <a:gd name="T38" fmla="*/ 143 w 234"/>
                <a:gd name="T39" fmla="*/ 148 h 199"/>
                <a:gd name="T40" fmla="*/ 128 w 234"/>
                <a:gd name="T41" fmla="*/ 134 h 199"/>
                <a:gd name="T42" fmla="*/ 127 w 234"/>
                <a:gd name="T43" fmla="*/ 100 h 199"/>
                <a:gd name="T44" fmla="*/ 138 w 234"/>
                <a:gd name="T45" fmla="*/ 81 h 199"/>
                <a:gd name="T46" fmla="*/ 127 w 234"/>
                <a:gd name="T47" fmla="*/ 67 h 199"/>
                <a:gd name="T48" fmla="*/ 123 w 234"/>
                <a:gd name="T49" fmla="*/ 63 h 199"/>
                <a:gd name="T50" fmla="*/ 127 w 234"/>
                <a:gd name="T51" fmla="*/ 52 h 199"/>
                <a:gd name="T52" fmla="*/ 153 w 234"/>
                <a:gd name="T53" fmla="*/ 49 h 199"/>
                <a:gd name="T54" fmla="*/ 195 w 234"/>
                <a:gd name="T55" fmla="*/ 72 h 199"/>
                <a:gd name="T56" fmla="*/ 201 w 234"/>
                <a:gd name="T57" fmla="*/ 12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4" h="199">
                  <a:moveTo>
                    <a:pt x="117" y="0"/>
                  </a:moveTo>
                  <a:cubicBezTo>
                    <a:pt x="52" y="0"/>
                    <a:pt x="0" y="44"/>
                    <a:pt x="0" y="99"/>
                  </a:cubicBezTo>
                  <a:cubicBezTo>
                    <a:pt x="0" y="154"/>
                    <a:pt x="52" y="199"/>
                    <a:pt x="117" y="199"/>
                  </a:cubicBezTo>
                  <a:cubicBezTo>
                    <a:pt x="182" y="199"/>
                    <a:pt x="234" y="154"/>
                    <a:pt x="234" y="99"/>
                  </a:cubicBezTo>
                  <a:cubicBezTo>
                    <a:pt x="234" y="44"/>
                    <a:pt x="182" y="0"/>
                    <a:pt x="117" y="0"/>
                  </a:cubicBezTo>
                  <a:close/>
                  <a:moveTo>
                    <a:pt x="107" y="100"/>
                  </a:moveTo>
                  <a:cubicBezTo>
                    <a:pt x="113" y="104"/>
                    <a:pt x="114" y="121"/>
                    <a:pt x="106" y="134"/>
                  </a:cubicBezTo>
                  <a:cubicBezTo>
                    <a:pt x="101" y="142"/>
                    <a:pt x="99" y="145"/>
                    <a:pt x="92" y="148"/>
                  </a:cubicBezTo>
                  <a:cubicBezTo>
                    <a:pt x="83" y="151"/>
                    <a:pt x="75" y="151"/>
                    <a:pt x="66" y="148"/>
                  </a:cubicBezTo>
                  <a:cubicBezTo>
                    <a:pt x="54" y="144"/>
                    <a:pt x="36" y="135"/>
                    <a:pt x="34" y="120"/>
                  </a:cubicBezTo>
                  <a:cubicBezTo>
                    <a:pt x="30" y="96"/>
                    <a:pt x="33" y="82"/>
                    <a:pt x="39" y="72"/>
                  </a:cubicBezTo>
                  <a:cubicBezTo>
                    <a:pt x="46" y="63"/>
                    <a:pt x="52" y="50"/>
                    <a:pt x="81" y="49"/>
                  </a:cubicBezTo>
                  <a:cubicBezTo>
                    <a:pt x="92" y="48"/>
                    <a:pt x="102" y="50"/>
                    <a:pt x="107" y="52"/>
                  </a:cubicBezTo>
                  <a:cubicBezTo>
                    <a:pt x="112" y="54"/>
                    <a:pt x="114" y="59"/>
                    <a:pt x="111" y="63"/>
                  </a:cubicBezTo>
                  <a:cubicBezTo>
                    <a:pt x="110" y="64"/>
                    <a:pt x="109" y="65"/>
                    <a:pt x="107" y="67"/>
                  </a:cubicBezTo>
                  <a:cubicBezTo>
                    <a:pt x="99" y="74"/>
                    <a:pt x="97" y="79"/>
                    <a:pt x="96" y="81"/>
                  </a:cubicBezTo>
                  <a:cubicBezTo>
                    <a:pt x="95" y="89"/>
                    <a:pt x="101" y="96"/>
                    <a:pt x="107" y="100"/>
                  </a:cubicBezTo>
                  <a:close/>
                  <a:moveTo>
                    <a:pt x="201" y="120"/>
                  </a:moveTo>
                  <a:cubicBezTo>
                    <a:pt x="198" y="135"/>
                    <a:pt x="180" y="144"/>
                    <a:pt x="168" y="148"/>
                  </a:cubicBezTo>
                  <a:cubicBezTo>
                    <a:pt x="160" y="151"/>
                    <a:pt x="151" y="151"/>
                    <a:pt x="143" y="148"/>
                  </a:cubicBezTo>
                  <a:cubicBezTo>
                    <a:pt x="135" y="145"/>
                    <a:pt x="133" y="142"/>
                    <a:pt x="128" y="134"/>
                  </a:cubicBezTo>
                  <a:cubicBezTo>
                    <a:pt x="120" y="121"/>
                    <a:pt x="121" y="104"/>
                    <a:pt x="127" y="100"/>
                  </a:cubicBezTo>
                  <a:cubicBezTo>
                    <a:pt x="133" y="96"/>
                    <a:pt x="139" y="89"/>
                    <a:pt x="138" y="81"/>
                  </a:cubicBezTo>
                  <a:cubicBezTo>
                    <a:pt x="137" y="79"/>
                    <a:pt x="135" y="74"/>
                    <a:pt x="127" y="67"/>
                  </a:cubicBezTo>
                  <a:cubicBezTo>
                    <a:pt x="125" y="65"/>
                    <a:pt x="124" y="64"/>
                    <a:pt x="123" y="63"/>
                  </a:cubicBezTo>
                  <a:cubicBezTo>
                    <a:pt x="121" y="59"/>
                    <a:pt x="123" y="54"/>
                    <a:pt x="127" y="52"/>
                  </a:cubicBezTo>
                  <a:cubicBezTo>
                    <a:pt x="133" y="50"/>
                    <a:pt x="142" y="48"/>
                    <a:pt x="153" y="49"/>
                  </a:cubicBezTo>
                  <a:cubicBezTo>
                    <a:pt x="182" y="50"/>
                    <a:pt x="188" y="63"/>
                    <a:pt x="195" y="72"/>
                  </a:cubicBezTo>
                  <a:cubicBezTo>
                    <a:pt x="202" y="82"/>
                    <a:pt x="205" y="96"/>
                    <a:pt x="201"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pic>
        <p:nvPicPr>
          <p:cNvPr id="7174" name="Picture 6" descr="CT scan or CAT scan: How does it work?">
            <a:extLst>
              <a:ext uri="{FF2B5EF4-FFF2-40B4-BE49-F238E27FC236}">
                <a16:creationId xmlns:a16="http://schemas.microsoft.com/office/drawing/2014/main" id="{4ED706F1-AF79-4467-93DE-764C66F47C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0686" y="3027495"/>
            <a:ext cx="1537967" cy="231115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7 #RespEd: Interstitial lung disease (ILD) ideas | lung disease, idiopathic pulmonary  fibrosis, disease">
            <a:extLst>
              <a:ext uri="{FF2B5EF4-FFF2-40B4-BE49-F238E27FC236}">
                <a16:creationId xmlns:a16="http://schemas.microsoft.com/office/drawing/2014/main" id="{737B6FE8-D1A6-49EE-AD8B-3AA6D4C1C1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863" y="3027494"/>
            <a:ext cx="2575879" cy="23142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rmal frontal chest x-ray | Radiology Case | Radiopaedia.org">
            <a:extLst>
              <a:ext uri="{FF2B5EF4-FFF2-40B4-BE49-F238E27FC236}">
                <a16:creationId xmlns:a16="http://schemas.microsoft.com/office/drawing/2014/main" id="{3235A4FF-CB30-4B01-8861-87AFE2A684E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1" y="3027495"/>
            <a:ext cx="2311153" cy="2311153"/>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p:cNvPicPr>
            <a:picLocks noChangeAspect="1"/>
          </p:cNvPicPr>
          <p:nvPr/>
        </p:nvPicPr>
        <p:blipFill>
          <a:blip r:embed="rId6"/>
          <a:stretch>
            <a:fillRect/>
          </a:stretch>
        </p:blipFill>
        <p:spPr>
          <a:xfrm>
            <a:off x="8108597" y="3032831"/>
            <a:ext cx="2450269" cy="2305817"/>
          </a:xfrm>
          <a:prstGeom prst="rect">
            <a:avLst/>
          </a:prstGeom>
        </p:spPr>
      </p:pic>
    </p:spTree>
    <p:extLst>
      <p:ext uri="{BB962C8B-B14F-4D97-AF65-F5344CB8AC3E}">
        <p14:creationId xmlns:p14="http://schemas.microsoft.com/office/powerpoint/2010/main" val="235216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7B7C1-62DE-42BE-9AB8-50D34C61DF6C}"/>
              </a:ext>
            </a:extLst>
          </p:cNvPr>
          <p:cNvSpPr>
            <a:spLocks noGrp="1"/>
          </p:cNvSpPr>
          <p:nvPr>
            <p:ph type="title"/>
          </p:nvPr>
        </p:nvSpPr>
        <p:spPr/>
        <p:txBody>
          <a:bodyPr/>
          <a:lstStyle/>
          <a:p>
            <a:r>
              <a:rPr lang="nl-NL" dirty="0"/>
              <a:t>Beeldvormend </a:t>
            </a:r>
            <a:r>
              <a:rPr lang="nl-NL" dirty="0" smtClean="0"/>
              <a:t>onderzoek - HRCT</a:t>
            </a:r>
            <a:endParaRPr lang="x-none" dirty="0"/>
          </a:p>
        </p:txBody>
      </p:sp>
      <p:sp>
        <p:nvSpPr>
          <p:cNvPr id="3" name="Tijdelijke aanduiding voor inhoud 2">
            <a:extLst>
              <a:ext uri="{FF2B5EF4-FFF2-40B4-BE49-F238E27FC236}">
                <a16:creationId xmlns:a16="http://schemas.microsoft.com/office/drawing/2014/main" id="{CBDE9B85-A8C0-4954-9A6E-95FEAE711984}"/>
              </a:ext>
            </a:extLst>
          </p:cNvPr>
          <p:cNvSpPr>
            <a:spLocks noGrp="1"/>
          </p:cNvSpPr>
          <p:nvPr>
            <p:ph idx="1"/>
          </p:nvPr>
        </p:nvSpPr>
        <p:spPr/>
        <p:txBody>
          <a:bodyPr>
            <a:normAutofit/>
          </a:bodyPr>
          <a:lstStyle/>
          <a:p>
            <a:pPr>
              <a:buFont typeface="Wingdings" panose="05000000000000000000" pitchFamily="2" charset="2"/>
              <a:buChar char="q"/>
            </a:pPr>
            <a:endParaRPr lang="nl-NL" sz="1400" dirty="0"/>
          </a:p>
          <a:p>
            <a:pPr>
              <a:buFont typeface="Wingdings" panose="05000000000000000000" pitchFamily="2" charset="2"/>
              <a:buChar char="q"/>
            </a:pPr>
            <a:r>
              <a:rPr lang="nl-NL" sz="1400" dirty="0"/>
              <a:t>Belangrijk om te kijken naar patronen (radioloog!)</a:t>
            </a:r>
          </a:p>
          <a:p>
            <a:pPr lvl="1">
              <a:buFont typeface="Wingdings" panose="05000000000000000000" pitchFamily="2" charset="2"/>
              <a:buChar char="q"/>
            </a:pPr>
            <a:r>
              <a:rPr lang="nl-NL" sz="1400" dirty="0"/>
              <a:t>Welk patroon (streperig/ bolletjes/ lege ruimten/ matglas)?</a:t>
            </a:r>
          </a:p>
          <a:p>
            <a:pPr lvl="1">
              <a:buFont typeface="Wingdings" panose="05000000000000000000" pitchFamily="2" charset="2"/>
              <a:buChar char="q"/>
            </a:pPr>
            <a:r>
              <a:rPr lang="nl-NL" sz="1400" dirty="0"/>
              <a:t>Welke verdeling (boven/ onder/ centraal/ aan de zijkant)?</a:t>
            </a:r>
          </a:p>
          <a:p>
            <a:pPr lvl="1">
              <a:buFont typeface="Wingdings" panose="05000000000000000000" pitchFamily="2" charset="2"/>
              <a:buChar char="q"/>
            </a:pPr>
            <a:r>
              <a:rPr lang="nl-NL" sz="1400" dirty="0"/>
              <a:t>Specifieke kenmerken (</a:t>
            </a:r>
            <a:r>
              <a:rPr lang="nl-NL" sz="1400" dirty="0" err="1"/>
              <a:t>honeycombing</a:t>
            </a:r>
            <a:r>
              <a:rPr lang="nl-NL" sz="1400" dirty="0"/>
              <a:t>/ </a:t>
            </a:r>
            <a:r>
              <a:rPr lang="nl-NL" sz="1400" dirty="0" err="1"/>
              <a:t>airtrapping</a:t>
            </a:r>
            <a:r>
              <a:rPr lang="nl-NL" sz="1400" dirty="0"/>
              <a:t>?)</a:t>
            </a:r>
          </a:p>
          <a:p>
            <a:pPr lvl="1">
              <a:buFont typeface="Wingdings" panose="05000000000000000000" pitchFamily="2" charset="2"/>
              <a:buChar char="q"/>
            </a:pPr>
            <a:r>
              <a:rPr lang="nl-NL" sz="1400" dirty="0"/>
              <a:t>Beloop in de tijd?</a:t>
            </a:r>
          </a:p>
          <a:p>
            <a:pPr>
              <a:buFont typeface="Wingdings" panose="05000000000000000000" pitchFamily="2" charset="2"/>
              <a:buChar char="q"/>
            </a:pPr>
            <a:endParaRPr lang="nl-NL" sz="1400" dirty="0"/>
          </a:p>
          <a:p>
            <a:pPr marL="0" indent="0">
              <a:buNone/>
            </a:pPr>
            <a:endParaRPr lang="nl-NL" sz="1400" dirty="0"/>
          </a:p>
          <a:p>
            <a:pPr marL="0" indent="0">
              <a:buNone/>
            </a:pPr>
            <a:endParaRPr lang="x-none" sz="1400" dirty="0"/>
          </a:p>
        </p:txBody>
      </p:sp>
      <p:grpSp>
        <p:nvGrpSpPr>
          <p:cNvPr id="4" name="Group 67">
            <a:extLst>
              <a:ext uri="{FF2B5EF4-FFF2-40B4-BE49-F238E27FC236}">
                <a16:creationId xmlns:a16="http://schemas.microsoft.com/office/drawing/2014/main" id="{3BAE24C4-8AEC-4E41-A694-7EC44506A252}"/>
              </a:ext>
            </a:extLst>
          </p:cNvPr>
          <p:cNvGrpSpPr>
            <a:grpSpLocks/>
          </p:cNvGrpSpPr>
          <p:nvPr/>
        </p:nvGrpSpPr>
        <p:grpSpPr bwMode="auto">
          <a:xfrm>
            <a:off x="558394" y="365126"/>
            <a:ext cx="639900" cy="639900"/>
            <a:chOff x="2485" y="3433"/>
            <a:chExt cx="687" cy="687"/>
          </a:xfrm>
        </p:grpSpPr>
        <p:sp>
          <p:nvSpPr>
            <p:cNvPr id="5" name="AutoShape 66">
              <a:extLst>
                <a:ext uri="{FF2B5EF4-FFF2-40B4-BE49-F238E27FC236}">
                  <a16:creationId xmlns:a16="http://schemas.microsoft.com/office/drawing/2014/main" id="{DF2F1829-96A0-405A-83DB-B01B3FD9BC1C}"/>
                </a:ext>
              </a:extLst>
            </p:cNvPr>
            <p:cNvSpPr>
              <a:spLocks noChangeAspect="1" noChangeArrowheads="1" noTextEdit="1"/>
            </p:cNvSpPr>
            <p:nvPr/>
          </p:nvSpPr>
          <p:spPr bwMode="auto">
            <a:xfrm>
              <a:off x="2485" y="3433"/>
              <a:ext cx="687" cy="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6" name="Oval 68">
              <a:extLst>
                <a:ext uri="{FF2B5EF4-FFF2-40B4-BE49-F238E27FC236}">
                  <a16:creationId xmlns:a16="http://schemas.microsoft.com/office/drawing/2014/main" id="{838F9FAA-38C3-4315-9553-E8682FF521DD}"/>
                </a:ext>
              </a:extLst>
            </p:cNvPr>
            <p:cNvSpPr>
              <a:spLocks noChangeArrowheads="1"/>
            </p:cNvSpPr>
            <p:nvPr/>
          </p:nvSpPr>
          <p:spPr bwMode="auto">
            <a:xfrm>
              <a:off x="2487" y="3431"/>
              <a:ext cx="687" cy="687"/>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7" name="Freeform 69">
              <a:extLst>
                <a:ext uri="{FF2B5EF4-FFF2-40B4-BE49-F238E27FC236}">
                  <a16:creationId xmlns:a16="http://schemas.microsoft.com/office/drawing/2014/main" id="{D3CA16C1-AA10-48CF-BFFE-97CA1ECD5233}"/>
                </a:ext>
              </a:extLst>
            </p:cNvPr>
            <p:cNvSpPr>
              <a:spLocks noEditPoints="1"/>
            </p:cNvSpPr>
            <p:nvPr/>
          </p:nvSpPr>
          <p:spPr bwMode="auto">
            <a:xfrm>
              <a:off x="2552" y="3538"/>
              <a:ext cx="558" cy="475"/>
            </a:xfrm>
            <a:custGeom>
              <a:avLst/>
              <a:gdLst>
                <a:gd name="T0" fmla="*/ 117 w 234"/>
                <a:gd name="T1" fmla="*/ 0 h 199"/>
                <a:gd name="T2" fmla="*/ 0 w 234"/>
                <a:gd name="T3" fmla="*/ 99 h 199"/>
                <a:gd name="T4" fmla="*/ 117 w 234"/>
                <a:gd name="T5" fmla="*/ 199 h 199"/>
                <a:gd name="T6" fmla="*/ 234 w 234"/>
                <a:gd name="T7" fmla="*/ 99 h 199"/>
                <a:gd name="T8" fmla="*/ 117 w 234"/>
                <a:gd name="T9" fmla="*/ 0 h 199"/>
                <a:gd name="T10" fmla="*/ 107 w 234"/>
                <a:gd name="T11" fmla="*/ 100 h 199"/>
                <a:gd name="T12" fmla="*/ 106 w 234"/>
                <a:gd name="T13" fmla="*/ 134 h 199"/>
                <a:gd name="T14" fmla="*/ 92 w 234"/>
                <a:gd name="T15" fmla="*/ 148 h 199"/>
                <a:gd name="T16" fmla="*/ 66 w 234"/>
                <a:gd name="T17" fmla="*/ 148 h 199"/>
                <a:gd name="T18" fmla="*/ 34 w 234"/>
                <a:gd name="T19" fmla="*/ 120 h 199"/>
                <a:gd name="T20" fmla="*/ 39 w 234"/>
                <a:gd name="T21" fmla="*/ 72 h 199"/>
                <a:gd name="T22" fmla="*/ 81 w 234"/>
                <a:gd name="T23" fmla="*/ 49 h 199"/>
                <a:gd name="T24" fmla="*/ 107 w 234"/>
                <a:gd name="T25" fmla="*/ 52 h 199"/>
                <a:gd name="T26" fmla="*/ 111 w 234"/>
                <a:gd name="T27" fmla="*/ 63 h 199"/>
                <a:gd name="T28" fmla="*/ 107 w 234"/>
                <a:gd name="T29" fmla="*/ 67 h 199"/>
                <a:gd name="T30" fmla="*/ 96 w 234"/>
                <a:gd name="T31" fmla="*/ 81 h 199"/>
                <a:gd name="T32" fmla="*/ 107 w 234"/>
                <a:gd name="T33" fmla="*/ 100 h 199"/>
                <a:gd name="T34" fmla="*/ 201 w 234"/>
                <a:gd name="T35" fmla="*/ 120 h 199"/>
                <a:gd name="T36" fmla="*/ 168 w 234"/>
                <a:gd name="T37" fmla="*/ 148 h 199"/>
                <a:gd name="T38" fmla="*/ 143 w 234"/>
                <a:gd name="T39" fmla="*/ 148 h 199"/>
                <a:gd name="T40" fmla="*/ 128 w 234"/>
                <a:gd name="T41" fmla="*/ 134 h 199"/>
                <a:gd name="T42" fmla="*/ 127 w 234"/>
                <a:gd name="T43" fmla="*/ 100 h 199"/>
                <a:gd name="T44" fmla="*/ 138 w 234"/>
                <a:gd name="T45" fmla="*/ 81 h 199"/>
                <a:gd name="T46" fmla="*/ 127 w 234"/>
                <a:gd name="T47" fmla="*/ 67 h 199"/>
                <a:gd name="T48" fmla="*/ 123 w 234"/>
                <a:gd name="T49" fmla="*/ 63 h 199"/>
                <a:gd name="T50" fmla="*/ 127 w 234"/>
                <a:gd name="T51" fmla="*/ 52 h 199"/>
                <a:gd name="T52" fmla="*/ 153 w 234"/>
                <a:gd name="T53" fmla="*/ 49 h 199"/>
                <a:gd name="T54" fmla="*/ 195 w 234"/>
                <a:gd name="T55" fmla="*/ 72 h 199"/>
                <a:gd name="T56" fmla="*/ 201 w 234"/>
                <a:gd name="T57" fmla="*/ 12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4" h="199">
                  <a:moveTo>
                    <a:pt x="117" y="0"/>
                  </a:moveTo>
                  <a:cubicBezTo>
                    <a:pt x="52" y="0"/>
                    <a:pt x="0" y="44"/>
                    <a:pt x="0" y="99"/>
                  </a:cubicBezTo>
                  <a:cubicBezTo>
                    <a:pt x="0" y="154"/>
                    <a:pt x="52" y="199"/>
                    <a:pt x="117" y="199"/>
                  </a:cubicBezTo>
                  <a:cubicBezTo>
                    <a:pt x="182" y="199"/>
                    <a:pt x="234" y="154"/>
                    <a:pt x="234" y="99"/>
                  </a:cubicBezTo>
                  <a:cubicBezTo>
                    <a:pt x="234" y="44"/>
                    <a:pt x="182" y="0"/>
                    <a:pt x="117" y="0"/>
                  </a:cubicBezTo>
                  <a:close/>
                  <a:moveTo>
                    <a:pt x="107" y="100"/>
                  </a:moveTo>
                  <a:cubicBezTo>
                    <a:pt x="113" y="104"/>
                    <a:pt x="114" y="121"/>
                    <a:pt x="106" y="134"/>
                  </a:cubicBezTo>
                  <a:cubicBezTo>
                    <a:pt x="101" y="142"/>
                    <a:pt x="99" y="145"/>
                    <a:pt x="92" y="148"/>
                  </a:cubicBezTo>
                  <a:cubicBezTo>
                    <a:pt x="83" y="151"/>
                    <a:pt x="75" y="151"/>
                    <a:pt x="66" y="148"/>
                  </a:cubicBezTo>
                  <a:cubicBezTo>
                    <a:pt x="54" y="144"/>
                    <a:pt x="36" y="135"/>
                    <a:pt x="34" y="120"/>
                  </a:cubicBezTo>
                  <a:cubicBezTo>
                    <a:pt x="30" y="96"/>
                    <a:pt x="33" y="82"/>
                    <a:pt x="39" y="72"/>
                  </a:cubicBezTo>
                  <a:cubicBezTo>
                    <a:pt x="46" y="63"/>
                    <a:pt x="52" y="50"/>
                    <a:pt x="81" y="49"/>
                  </a:cubicBezTo>
                  <a:cubicBezTo>
                    <a:pt x="92" y="48"/>
                    <a:pt x="102" y="50"/>
                    <a:pt x="107" y="52"/>
                  </a:cubicBezTo>
                  <a:cubicBezTo>
                    <a:pt x="112" y="54"/>
                    <a:pt x="114" y="59"/>
                    <a:pt x="111" y="63"/>
                  </a:cubicBezTo>
                  <a:cubicBezTo>
                    <a:pt x="110" y="64"/>
                    <a:pt x="109" y="65"/>
                    <a:pt x="107" y="67"/>
                  </a:cubicBezTo>
                  <a:cubicBezTo>
                    <a:pt x="99" y="74"/>
                    <a:pt x="97" y="79"/>
                    <a:pt x="96" y="81"/>
                  </a:cubicBezTo>
                  <a:cubicBezTo>
                    <a:pt x="95" y="89"/>
                    <a:pt x="101" y="96"/>
                    <a:pt x="107" y="100"/>
                  </a:cubicBezTo>
                  <a:close/>
                  <a:moveTo>
                    <a:pt x="201" y="120"/>
                  </a:moveTo>
                  <a:cubicBezTo>
                    <a:pt x="198" y="135"/>
                    <a:pt x="180" y="144"/>
                    <a:pt x="168" y="148"/>
                  </a:cubicBezTo>
                  <a:cubicBezTo>
                    <a:pt x="160" y="151"/>
                    <a:pt x="151" y="151"/>
                    <a:pt x="143" y="148"/>
                  </a:cubicBezTo>
                  <a:cubicBezTo>
                    <a:pt x="135" y="145"/>
                    <a:pt x="133" y="142"/>
                    <a:pt x="128" y="134"/>
                  </a:cubicBezTo>
                  <a:cubicBezTo>
                    <a:pt x="120" y="121"/>
                    <a:pt x="121" y="104"/>
                    <a:pt x="127" y="100"/>
                  </a:cubicBezTo>
                  <a:cubicBezTo>
                    <a:pt x="133" y="96"/>
                    <a:pt x="139" y="89"/>
                    <a:pt x="138" y="81"/>
                  </a:cubicBezTo>
                  <a:cubicBezTo>
                    <a:pt x="137" y="79"/>
                    <a:pt x="135" y="74"/>
                    <a:pt x="127" y="67"/>
                  </a:cubicBezTo>
                  <a:cubicBezTo>
                    <a:pt x="125" y="65"/>
                    <a:pt x="124" y="64"/>
                    <a:pt x="123" y="63"/>
                  </a:cubicBezTo>
                  <a:cubicBezTo>
                    <a:pt x="121" y="59"/>
                    <a:pt x="123" y="54"/>
                    <a:pt x="127" y="52"/>
                  </a:cubicBezTo>
                  <a:cubicBezTo>
                    <a:pt x="133" y="50"/>
                    <a:pt x="142" y="48"/>
                    <a:pt x="153" y="49"/>
                  </a:cubicBezTo>
                  <a:cubicBezTo>
                    <a:pt x="182" y="50"/>
                    <a:pt x="188" y="63"/>
                    <a:pt x="195" y="72"/>
                  </a:cubicBezTo>
                  <a:cubicBezTo>
                    <a:pt x="202" y="82"/>
                    <a:pt x="205" y="96"/>
                    <a:pt x="201"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pic>
        <p:nvPicPr>
          <p:cNvPr id="25" name="Afbeelding 24"/>
          <p:cNvPicPr>
            <a:picLocks noChangeAspect="1"/>
          </p:cNvPicPr>
          <p:nvPr/>
        </p:nvPicPr>
        <p:blipFill>
          <a:blip r:embed="rId3"/>
          <a:stretch>
            <a:fillRect/>
          </a:stretch>
        </p:blipFill>
        <p:spPr>
          <a:xfrm>
            <a:off x="3136457" y="2655066"/>
            <a:ext cx="5671914" cy="3929483"/>
          </a:xfrm>
          <a:prstGeom prst="rect">
            <a:avLst/>
          </a:prstGeom>
        </p:spPr>
      </p:pic>
    </p:spTree>
    <p:extLst>
      <p:ext uri="{BB962C8B-B14F-4D97-AF65-F5344CB8AC3E}">
        <p14:creationId xmlns:p14="http://schemas.microsoft.com/office/powerpoint/2010/main" val="28782125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7B7C1-62DE-42BE-9AB8-50D34C61DF6C}"/>
              </a:ext>
            </a:extLst>
          </p:cNvPr>
          <p:cNvSpPr>
            <a:spLocks noGrp="1"/>
          </p:cNvSpPr>
          <p:nvPr>
            <p:ph type="title"/>
          </p:nvPr>
        </p:nvSpPr>
        <p:spPr/>
        <p:txBody>
          <a:bodyPr/>
          <a:lstStyle/>
          <a:p>
            <a:r>
              <a:rPr lang="nl-NL" dirty="0"/>
              <a:t>Beeldvormend </a:t>
            </a:r>
            <a:r>
              <a:rPr lang="nl-NL" dirty="0" smtClean="0"/>
              <a:t>onderzoek - HRCT</a:t>
            </a:r>
            <a:endParaRPr lang="x-none" dirty="0"/>
          </a:p>
        </p:txBody>
      </p:sp>
      <p:sp>
        <p:nvSpPr>
          <p:cNvPr id="3" name="Tijdelijke aanduiding voor inhoud 2">
            <a:extLst>
              <a:ext uri="{FF2B5EF4-FFF2-40B4-BE49-F238E27FC236}">
                <a16:creationId xmlns:a16="http://schemas.microsoft.com/office/drawing/2014/main" id="{CBDE9B85-A8C0-4954-9A6E-95FEAE711984}"/>
              </a:ext>
            </a:extLst>
          </p:cNvPr>
          <p:cNvSpPr>
            <a:spLocks noGrp="1"/>
          </p:cNvSpPr>
          <p:nvPr>
            <p:ph idx="1"/>
          </p:nvPr>
        </p:nvSpPr>
        <p:spPr/>
        <p:txBody>
          <a:bodyPr>
            <a:normAutofit/>
          </a:bodyPr>
          <a:lstStyle/>
          <a:p>
            <a:pPr marL="0" indent="0">
              <a:buNone/>
            </a:pPr>
            <a:endParaRPr lang="nl-NL" sz="1400" dirty="0"/>
          </a:p>
          <a:p>
            <a:pPr marL="0" indent="0">
              <a:buNone/>
            </a:pPr>
            <a:endParaRPr lang="nl-NL" sz="1400" dirty="0"/>
          </a:p>
          <a:p>
            <a:pPr marL="0" indent="0">
              <a:buNone/>
            </a:pPr>
            <a:endParaRPr lang="x-none" sz="1400" dirty="0"/>
          </a:p>
        </p:txBody>
      </p:sp>
      <p:grpSp>
        <p:nvGrpSpPr>
          <p:cNvPr id="4" name="Group 67">
            <a:extLst>
              <a:ext uri="{FF2B5EF4-FFF2-40B4-BE49-F238E27FC236}">
                <a16:creationId xmlns:a16="http://schemas.microsoft.com/office/drawing/2014/main" id="{3BAE24C4-8AEC-4E41-A694-7EC44506A252}"/>
              </a:ext>
            </a:extLst>
          </p:cNvPr>
          <p:cNvGrpSpPr>
            <a:grpSpLocks/>
          </p:cNvGrpSpPr>
          <p:nvPr/>
        </p:nvGrpSpPr>
        <p:grpSpPr bwMode="auto">
          <a:xfrm>
            <a:off x="483580" y="365126"/>
            <a:ext cx="639900" cy="639900"/>
            <a:chOff x="2485" y="3433"/>
            <a:chExt cx="687" cy="687"/>
          </a:xfrm>
        </p:grpSpPr>
        <p:sp>
          <p:nvSpPr>
            <p:cNvPr id="5" name="AutoShape 66">
              <a:extLst>
                <a:ext uri="{FF2B5EF4-FFF2-40B4-BE49-F238E27FC236}">
                  <a16:creationId xmlns:a16="http://schemas.microsoft.com/office/drawing/2014/main" id="{DF2F1829-96A0-405A-83DB-B01B3FD9BC1C}"/>
                </a:ext>
              </a:extLst>
            </p:cNvPr>
            <p:cNvSpPr>
              <a:spLocks noChangeAspect="1" noChangeArrowheads="1" noTextEdit="1"/>
            </p:cNvSpPr>
            <p:nvPr/>
          </p:nvSpPr>
          <p:spPr bwMode="auto">
            <a:xfrm>
              <a:off x="2485" y="3433"/>
              <a:ext cx="687" cy="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6" name="Oval 68">
              <a:extLst>
                <a:ext uri="{FF2B5EF4-FFF2-40B4-BE49-F238E27FC236}">
                  <a16:creationId xmlns:a16="http://schemas.microsoft.com/office/drawing/2014/main" id="{838F9FAA-38C3-4315-9553-E8682FF521DD}"/>
                </a:ext>
              </a:extLst>
            </p:cNvPr>
            <p:cNvSpPr>
              <a:spLocks noChangeArrowheads="1"/>
            </p:cNvSpPr>
            <p:nvPr/>
          </p:nvSpPr>
          <p:spPr bwMode="auto">
            <a:xfrm>
              <a:off x="2487" y="3431"/>
              <a:ext cx="687" cy="687"/>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7" name="Freeform 69">
              <a:extLst>
                <a:ext uri="{FF2B5EF4-FFF2-40B4-BE49-F238E27FC236}">
                  <a16:creationId xmlns:a16="http://schemas.microsoft.com/office/drawing/2014/main" id="{D3CA16C1-AA10-48CF-BFFE-97CA1ECD5233}"/>
                </a:ext>
              </a:extLst>
            </p:cNvPr>
            <p:cNvSpPr>
              <a:spLocks noEditPoints="1"/>
            </p:cNvSpPr>
            <p:nvPr/>
          </p:nvSpPr>
          <p:spPr bwMode="auto">
            <a:xfrm>
              <a:off x="2552" y="3538"/>
              <a:ext cx="558" cy="475"/>
            </a:xfrm>
            <a:custGeom>
              <a:avLst/>
              <a:gdLst>
                <a:gd name="T0" fmla="*/ 117 w 234"/>
                <a:gd name="T1" fmla="*/ 0 h 199"/>
                <a:gd name="T2" fmla="*/ 0 w 234"/>
                <a:gd name="T3" fmla="*/ 99 h 199"/>
                <a:gd name="T4" fmla="*/ 117 w 234"/>
                <a:gd name="T5" fmla="*/ 199 h 199"/>
                <a:gd name="T6" fmla="*/ 234 w 234"/>
                <a:gd name="T7" fmla="*/ 99 h 199"/>
                <a:gd name="T8" fmla="*/ 117 w 234"/>
                <a:gd name="T9" fmla="*/ 0 h 199"/>
                <a:gd name="T10" fmla="*/ 107 w 234"/>
                <a:gd name="T11" fmla="*/ 100 h 199"/>
                <a:gd name="T12" fmla="*/ 106 w 234"/>
                <a:gd name="T13" fmla="*/ 134 h 199"/>
                <a:gd name="T14" fmla="*/ 92 w 234"/>
                <a:gd name="T15" fmla="*/ 148 h 199"/>
                <a:gd name="T16" fmla="*/ 66 w 234"/>
                <a:gd name="T17" fmla="*/ 148 h 199"/>
                <a:gd name="T18" fmla="*/ 34 w 234"/>
                <a:gd name="T19" fmla="*/ 120 h 199"/>
                <a:gd name="T20" fmla="*/ 39 w 234"/>
                <a:gd name="T21" fmla="*/ 72 h 199"/>
                <a:gd name="T22" fmla="*/ 81 w 234"/>
                <a:gd name="T23" fmla="*/ 49 h 199"/>
                <a:gd name="T24" fmla="*/ 107 w 234"/>
                <a:gd name="T25" fmla="*/ 52 h 199"/>
                <a:gd name="T26" fmla="*/ 111 w 234"/>
                <a:gd name="T27" fmla="*/ 63 h 199"/>
                <a:gd name="T28" fmla="*/ 107 w 234"/>
                <a:gd name="T29" fmla="*/ 67 h 199"/>
                <a:gd name="T30" fmla="*/ 96 w 234"/>
                <a:gd name="T31" fmla="*/ 81 h 199"/>
                <a:gd name="T32" fmla="*/ 107 w 234"/>
                <a:gd name="T33" fmla="*/ 100 h 199"/>
                <a:gd name="T34" fmla="*/ 201 w 234"/>
                <a:gd name="T35" fmla="*/ 120 h 199"/>
                <a:gd name="T36" fmla="*/ 168 w 234"/>
                <a:gd name="T37" fmla="*/ 148 h 199"/>
                <a:gd name="T38" fmla="*/ 143 w 234"/>
                <a:gd name="T39" fmla="*/ 148 h 199"/>
                <a:gd name="T40" fmla="*/ 128 w 234"/>
                <a:gd name="T41" fmla="*/ 134 h 199"/>
                <a:gd name="T42" fmla="*/ 127 w 234"/>
                <a:gd name="T43" fmla="*/ 100 h 199"/>
                <a:gd name="T44" fmla="*/ 138 w 234"/>
                <a:gd name="T45" fmla="*/ 81 h 199"/>
                <a:gd name="T46" fmla="*/ 127 w 234"/>
                <a:gd name="T47" fmla="*/ 67 h 199"/>
                <a:gd name="T48" fmla="*/ 123 w 234"/>
                <a:gd name="T49" fmla="*/ 63 h 199"/>
                <a:gd name="T50" fmla="*/ 127 w 234"/>
                <a:gd name="T51" fmla="*/ 52 h 199"/>
                <a:gd name="T52" fmla="*/ 153 w 234"/>
                <a:gd name="T53" fmla="*/ 49 h 199"/>
                <a:gd name="T54" fmla="*/ 195 w 234"/>
                <a:gd name="T55" fmla="*/ 72 h 199"/>
                <a:gd name="T56" fmla="*/ 201 w 234"/>
                <a:gd name="T57" fmla="*/ 12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4" h="199">
                  <a:moveTo>
                    <a:pt x="117" y="0"/>
                  </a:moveTo>
                  <a:cubicBezTo>
                    <a:pt x="52" y="0"/>
                    <a:pt x="0" y="44"/>
                    <a:pt x="0" y="99"/>
                  </a:cubicBezTo>
                  <a:cubicBezTo>
                    <a:pt x="0" y="154"/>
                    <a:pt x="52" y="199"/>
                    <a:pt x="117" y="199"/>
                  </a:cubicBezTo>
                  <a:cubicBezTo>
                    <a:pt x="182" y="199"/>
                    <a:pt x="234" y="154"/>
                    <a:pt x="234" y="99"/>
                  </a:cubicBezTo>
                  <a:cubicBezTo>
                    <a:pt x="234" y="44"/>
                    <a:pt x="182" y="0"/>
                    <a:pt x="117" y="0"/>
                  </a:cubicBezTo>
                  <a:close/>
                  <a:moveTo>
                    <a:pt x="107" y="100"/>
                  </a:moveTo>
                  <a:cubicBezTo>
                    <a:pt x="113" y="104"/>
                    <a:pt x="114" y="121"/>
                    <a:pt x="106" y="134"/>
                  </a:cubicBezTo>
                  <a:cubicBezTo>
                    <a:pt x="101" y="142"/>
                    <a:pt x="99" y="145"/>
                    <a:pt x="92" y="148"/>
                  </a:cubicBezTo>
                  <a:cubicBezTo>
                    <a:pt x="83" y="151"/>
                    <a:pt x="75" y="151"/>
                    <a:pt x="66" y="148"/>
                  </a:cubicBezTo>
                  <a:cubicBezTo>
                    <a:pt x="54" y="144"/>
                    <a:pt x="36" y="135"/>
                    <a:pt x="34" y="120"/>
                  </a:cubicBezTo>
                  <a:cubicBezTo>
                    <a:pt x="30" y="96"/>
                    <a:pt x="33" y="82"/>
                    <a:pt x="39" y="72"/>
                  </a:cubicBezTo>
                  <a:cubicBezTo>
                    <a:pt x="46" y="63"/>
                    <a:pt x="52" y="50"/>
                    <a:pt x="81" y="49"/>
                  </a:cubicBezTo>
                  <a:cubicBezTo>
                    <a:pt x="92" y="48"/>
                    <a:pt x="102" y="50"/>
                    <a:pt x="107" y="52"/>
                  </a:cubicBezTo>
                  <a:cubicBezTo>
                    <a:pt x="112" y="54"/>
                    <a:pt x="114" y="59"/>
                    <a:pt x="111" y="63"/>
                  </a:cubicBezTo>
                  <a:cubicBezTo>
                    <a:pt x="110" y="64"/>
                    <a:pt x="109" y="65"/>
                    <a:pt x="107" y="67"/>
                  </a:cubicBezTo>
                  <a:cubicBezTo>
                    <a:pt x="99" y="74"/>
                    <a:pt x="97" y="79"/>
                    <a:pt x="96" y="81"/>
                  </a:cubicBezTo>
                  <a:cubicBezTo>
                    <a:pt x="95" y="89"/>
                    <a:pt x="101" y="96"/>
                    <a:pt x="107" y="100"/>
                  </a:cubicBezTo>
                  <a:close/>
                  <a:moveTo>
                    <a:pt x="201" y="120"/>
                  </a:moveTo>
                  <a:cubicBezTo>
                    <a:pt x="198" y="135"/>
                    <a:pt x="180" y="144"/>
                    <a:pt x="168" y="148"/>
                  </a:cubicBezTo>
                  <a:cubicBezTo>
                    <a:pt x="160" y="151"/>
                    <a:pt x="151" y="151"/>
                    <a:pt x="143" y="148"/>
                  </a:cubicBezTo>
                  <a:cubicBezTo>
                    <a:pt x="135" y="145"/>
                    <a:pt x="133" y="142"/>
                    <a:pt x="128" y="134"/>
                  </a:cubicBezTo>
                  <a:cubicBezTo>
                    <a:pt x="120" y="121"/>
                    <a:pt x="121" y="104"/>
                    <a:pt x="127" y="100"/>
                  </a:cubicBezTo>
                  <a:cubicBezTo>
                    <a:pt x="133" y="96"/>
                    <a:pt x="139" y="89"/>
                    <a:pt x="138" y="81"/>
                  </a:cubicBezTo>
                  <a:cubicBezTo>
                    <a:pt x="137" y="79"/>
                    <a:pt x="135" y="74"/>
                    <a:pt x="127" y="67"/>
                  </a:cubicBezTo>
                  <a:cubicBezTo>
                    <a:pt x="125" y="65"/>
                    <a:pt x="124" y="64"/>
                    <a:pt x="123" y="63"/>
                  </a:cubicBezTo>
                  <a:cubicBezTo>
                    <a:pt x="121" y="59"/>
                    <a:pt x="123" y="54"/>
                    <a:pt x="127" y="52"/>
                  </a:cubicBezTo>
                  <a:cubicBezTo>
                    <a:pt x="133" y="50"/>
                    <a:pt x="142" y="48"/>
                    <a:pt x="153" y="49"/>
                  </a:cubicBezTo>
                  <a:cubicBezTo>
                    <a:pt x="182" y="50"/>
                    <a:pt x="188" y="63"/>
                    <a:pt x="195" y="72"/>
                  </a:cubicBezTo>
                  <a:cubicBezTo>
                    <a:pt x="202" y="82"/>
                    <a:pt x="205" y="96"/>
                    <a:pt x="201"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sp>
        <p:nvSpPr>
          <p:cNvPr id="8" name="Tijdelijke aanduiding voor voettekst 7">
            <a:extLst>
              <a:ext uri="{FF2B5EF4-FFF2-40B4-BE49-F238E27FC236}">
                <a16:creationId xmlns:a16="http://schemas.microsoft.com/office/drawing/2014/main" id="{94107985-187E-4D05-94CE-169F6E93F8CC}"/>
              </a:ext>
            </a:extLst>
          </p:cNvPr>
          <p:cNvSpPr>
            <a:spLocks noGrp="1"/>
          </p:cNvSpPr>
          <p:nvPr>
            <p:ph type="ftr" sz="quarter" idx="4294967295"/>
          </p:nvPr>
        </p:nvSpPr>
        <p:spPr>
          <a:xfrm>
            <a:off x="2355312" y="5702089"/>
            <a:ext cx="3617103" cy="273844"/>
          </a:xfrm>
          <a:prstGeom prst="rect">
            <a:avLst/>
          </a:prstGeom>
        </p:spPr>
        <p:txBody>
          <a:bodyPr/>
          <a:lstStyle/>
          <a:p>
            <a:pPr defTabSz="457200"/>
            <a:endParaRPr lang="x-none">
              <a:solidFill>
                <a:srgbClr val="4D4D4F"/>
              </a:solidFill>
              <a:latin typeface="Arial" panose="020B0604020202020204"/>
            </a:endParaRPr>
          </a:p>
        </p:txBody>
      </p:sp>
      <p:sp>
        <p:nvSpPr>
          <p:cNvPr id="10" name="Tekstvak 9"/>
          <p:cNvSpPr txBox="1"/>
          <p:nvPr/>
        </p:nvSpPr>
        <p:spPr>
          <a:xfrm>
            <a:off x="3020016" y="2837047"/>
            <a:ext cx="741405" cy="369332"/>
          </a:xfrm>
          <a:prstGeom prst="rect">
            <a:avLst/>
          </a:prstGeom>
          <a:noFill/>
        </p:spPr>
        <p:txBody>
          <a:bodyPr wrap="square" rtlCol="0">
            <a:spAutoFit/>
          </a:bodyPr>
          <a:lstStyle/>
          <a:p>
            <a:pPr defTabSz="457200"/>
            <a:r>
              <a:rPr lang="nl-NL" dirty="0">
                <a:solidFill>
                  <a:srgbClr val="4D4D4F"/>
                </a:solidFill>
                <a:latin typeface="Arial" panose="020B0604020202020204"/>
              </a:rPr>
              <a:t>IPF</a:t>
            </a:r>
          </a:p>
        </p:txBody>
      </p:sp>
      <p:pic>
        <p:nvPicPr>
          <p:cNvPr id="11" name="Afbeelding 10"/>
          <p:cNvPicPr>
            <a:picLocks noChangeAspect="1"/>
          </p:cNvPicPr>
          <p:nvPr/>
        </p:nvPicPr>
        <p:blipFill>
          <a:blip r:embed="rId3"/>
          <a:stretch>
            <a:fillRect/>
          </a:stretch>
        </p:blipFill>
        <p:spPr>
          <a:xfrm>
            <a:off x="1660518" y="4254925"/>
            <a:ext cx="2980482" cy="2581961"/>
          </a:xfrm>
          <a:prstGeom prst="rect">
            <a:avLst/>
          </a:prstGeom>
        </p:spPr>
      </p:pic>
      <p:sp>
        <p:nvSpPr>
          <p:cNvPr id="12" name="Tekstvak 11"/>
          <p:cNvSpPr txBox="1"/>
          <p:nvPr/>
        </p:nvSpPr>
        <p:spPr>
          <a:xfrm>
            <a:off x="3086112" y="5003034"/>
            <a:ext cx="723275" cy="369332"/>
          </a:xfrm>
          <a:prstGeom prst="rect">
            <a:avLst/>
          </a:prstGeom>
          <a:noFill/>
        </p:spPr>
        <p:txBody>
          <a:bodyPr wrap="none" rtlCol="0">
            <a:spAutoFit/>
          </a:bodyPr>
          <a:lstStyle/>
          <a:p>
            <a:pPr defTabSz="457200"/>
            <a:r>
              <a:rPr lang="nl-NL" dirty="0">
                <a:solidFill>
                  <a:srgbClr val="FF0000"/>
                </a:solidFill>
                <a:latin typeface="Arial" panose="020B0604020202020204"/>
              </a:rPr>
              <a:t>NSIP</a:t>
            </a:r>
          </a:p>
        </p:txBody>
      </p:sp>
      <p:pic>
        <p:nvPicPr>
          <p:cNvPr id="14" name="Afbeelding 13"/>
          <p:cNvPicPr>
            <a:picLocks noChangeAspect="1"/>
          </p:cNvPicPr>
          <p:nvPr/>
        </p:nvPicPr>
        <p:blipFill>
          <a:blip r:embed="rId4"/>
          <a:stretch>
            <a:fillRect/>
          </a:stretch>
        </p:blipFill>
        <p:spPr>
          <a:xfrm>
            <a:off x="4507020" y="1644848"/>
            <a:ext cx="3090495" cy="2145604"/>
          </a:xfrm>
          <a:prstGeom prst="rect">
            <a:avLst/>
          </a:prstGeom>
        </p:spPr>
      </p:pic>
      <p:sp>
        <p:nvSpPr>
          <p:cNvPr id="15" name="Tekstvak 14"/>
          <p:cNvSpPr txBox="1"/>
          <p:nvPr/>
        </p:nvSpPr>
        <p:spPr>
          <a:xfrm>
            <a:off x="5894297" y="2026005"/>
            <a:ext cx="518091" cy="369332"/>
          </a:xfrm>
          <a:prstGeom prst="rect">
            <a:avLst/>
          </a:prstGeom>
          <a:noFill/>
        </p:spPr>
        <p:txBody>
          <a:bodyPr wrap="none" rtlCol="0">
            <a:spAutoFit/>
          </a:bodyPr>
          <a:lstStyle/>
          <a:p>
            <a:pPr defTabSz="457200"/>
            <a:r>
              <a:rPr lang="nl-NL" dirty="0">
                <a:solidFill>
                  <a:srgbClr val="FF0000"/>
                </a:solidFill>
                <a:latin typeface="Arial" panose="020B0604020202020204"/>
              </a:rPr>
              <a:t>OP</a:t>
            </a:r>
          </a:p>
        </p:txBody>
      </p:sp>
      <p:pic>
        <p:nvPicPr>
          <p:cNvPr id="16" name="Afbeelding 15"/>
          <p:cNvPicPr>
            <a:picLocks noChangeAspect="1"/>
          </p:cNvPicPr>
          <p:nvPr/>
        </p:nvPicPr>
        <p:blipFill>
          <a:blip r:embed="rId5"/>
          <a:stretch>
            <a:fillRect/>
          </a:stretch>
        </p:blipFill>
        <p:spPr>
          <a:xfrm>
            <a:off x="1524997" y="1355250"/>
            <a:ext cx="2840013" cy="2669613"/>
          </a:xfrm>
          <a:prstGeom prst="rect">
            <a:avLst/>
          </a:prstGeom>
        </p:spPr>
      </p:pic>
      <p:pic>
        <p:nvPicPr>
          <p:cNvPr id="18" name="Afbeelding 17"/>
          <p:cNvPicPr>
            <a:picLocks noChangeAspect="1"/>
          </p:cNvPicPr>
          <p:nvPr/>
        </p:nvPicPr>
        <p:blipFill>
          <a:blip r:embed="rId6"/>
          <a:stretch>
            <a:fillRect/>
          </a:stretch>
        </p:blipFill>
        <p:spPr>
          <a:xfrm>
            <a:off x="4470931" y="3860716"/>
            <a:ext cx="3174604" cy="2606368"/>
          </a:xfrm>
          <a:prstGeom prst="rect">
            <a:avLst/>
          </a:prstGeom>
        </p:spPr>
      </p:pic>
      <p:sp>
        <p:nvSpPr>
          <p:cNvPr id="19" name="Tekstvak 18"/>
          <p:cNvSpPr txBox="1"/>
          <p:nvPr/>
        </p:nvSpPr>
        <p:spPr>
          <a:xfrm>
            <a:off x="5703275" y="4654322"/>
            <a:ext cx="530915" cy="369332"/>
          </a:xfrm>
          <a:prstGeom prst="rect">
            <a:avLst/>
          </a:prstGeom>
          <a:noFill/>
        </p:spPr>
        <p:txBody>
          <a:bodyPr wrap="none" rtlCol="0">
            <a:spAutoFit/>
          </a:bodyPr>
          <a:lstStyle/>
          <a:p>
            <a:pPr defTabSz="457200"/>
            <a:r>
              <a:rPr lang="nl-NL" dirty="0">
                <a:solidFill>
                  <a:srgbClr val="FF0000"/>
                </a:solidFill>
                <a:latin typeface="Arial" panose="020B0604020202020204"/>
              </a:rPr>
              <a:t>LIP</a:t>
            </a:r>
          </a:p>
        </p:txBody>
      </p:sp>
      <p:pic>
        <p:nvPicPr>
          <p:cNvPr id="20" name="Afbeelding 19"/>
          <p:cNvPicPr>
            <a:picLocks noChangeAspect="1"/>
          </p:cNvPicPr>
          <p:nvPr/>
        </p:nvPicPr>
        <p:blipFill>
          <a:blip r:embed="rId7"/>
          <a:stretch>
            <a:fillRect/>
          </a:stretch>
        </p:blipFill>
        <p:spPr>
          <a:xfrm>
            <a:off x="7740886" y="2192491"/>
            <a:ext cx="2831957" cy="2418173"/>
          </a:xfrm>
          <a:prstGeom prst="rect">
            <a:avLst/>
          </a:prstGeom>
        </p:spPr>
      </p:pic>
      <p:sp>
        <p:nvSpPr>
          <p:cNvPr id="21" name="Tekstvak 20"/>
          <p:cNvSpPr txBox="1"/>
          <p:nvPr/>
        </p:nvSpPr>
        <p:spPr>
          <a:xfrm>
            <a:off x="7650816" y="2019583"/>
            <a:ext cx="1338828" cy="369332"/>
          </a:xfrm>
          <a:prstGeom prst="rect">
            <a:avLst/>
          </a:prstGeom>
          <a:noFill/>
        </p:spPr>
        <p:txBody>
          <a:bodyPr wrap="none" rtlCol="0">
            <a:spAutoFit/>
          </a:bodyPr>
          <a:lstStyle/>
          <a:p>
            <a:pPr defTabSz="457200"/>
            <a:r>
              <a:rPr lang="nl-NL" dirty="0">
                <a:solidFill>
                  <a:srgbClr val="FF0000"/>
                </a:solidFill>
                <a:latin typeface="Arial" panose="020B0604020202020204"/>
              </a:rPr>
              <a:t>Sarcoïdose</a:t>
            </a:r>
          </a:p>
        </p:txBody>
      </p:sp>
      <p:sp>
        <p:nvSpPr>
          <p:cNvPr id="22" name="Tekstvak 21"/>
          <p:cNvSpPr txBox="1"/>
          <p:nvPr/>
        </p:nvSpPr>
        <p:spPr>
          <a:xfrm>
            <a:off x="2801832" y="1978836"/>
            <a:ext cx="665592" cy="369332"/>
          </a:xfrm>
          <a:prstGeom prst="rect">
            <a:avLst/>
          </a:prstGeom>
          <a:noFill/>
        </p:spPr>
        <p:txBody>
          <a:bodyPr wrap="square" rtlCol="0">
            <a:spAutoFit/>
          </a:bodyPr>
          <a:lstStyle/>
          <a:p>
            <a:pPr defTabSz="457200"/>
            <a:r>
              <a:rPr lang="nl-NL" dirty="0">
                <a:solidFill>
                  <a:srgbClr val="FF0000"/>
                </a:solidFill>
                <a:latin typeface="Arial" panose="020B0604020202020204"/>
              </a:rPr>
              <a:t>IPF</a:t>
            </a:r>
          </a:p>
        </p:txBody>
      </p:sp>
      <p:pic>
        <p:nvPicPr>
          <p:cNvPr id="23" name="Afbeelding 22"/>
          <p:cNvPicPr>
            <a:picLocks noChangeAspect="1"/>
          </p:cNvPicPr>
          <p:nvPr/>
        </p:nvPicPr>
        <p:blipFill>
          <a:blip r:embed="rId8"/>
          <a:stretch>
            <a:fillRect/>
          </a:stretch>
        </p:blipFill>
        <p:spPr>
          <a:xfrm>
            <a:off x="7670933" y="4612954"/>
            <a:ext cx="2971861" cy="2220399"/>
          </a:xfrm>
          <a:prstGeom prst="rect">
            <a:avLst/>
          </a:prstGeom>
        </p:spPr>
      </p:pic>
      <p:sp>
        <p:nvSpPr>
          <p:cNvPr id="24" name="Tekstvak 23"/>
          <p:cNvSpPr txBox="1"/>
          <p:nvPr/>
        </p:nvSpPr>
        <p:spPr>
          <a:xfrm>
            <a:off x="9069177" y="5187700"/>
            <a:ext cx="569387" cy="369332"/>
          </a:xfrm>
          <a:prstGeom prst="rect">
            <a:avLst/>
          </a:prstGeom>
          <a:noFill/>
        </p:spPr>
        <p:txBody>
          <a:bodyPr wrap="none" rtlCol="0">
            <a:spAutoFit/>
          </a:bodyPr>
          <a:lstStyle/>
          <a:p>
            <a:pPr defTabSz="457200"/>
            <a:r>
              <a:rPr lang="nl-NL" dirty="0">
                <a:solidFill>
                  <a:srgbClr val="FF0000"/>
                </a:solidFill>
                <a:latin typeface="Arial" panose="020B0604020202020204"/>
              </a:rPr>
              <a:t>DIP</a:t>
            </a:r>
          </a:p>
        </p:txBody>
      </p:sp>
      <p:pic>
        <p:nvPicPr>
          <p:cNvPr id="9" name="Afbeelding 8"/>
          <p:cNvPicPr>
            <a:picLocks noChangeAspect="1"/>
          </p:cNvPicPr>
          <p:nvPr/>
        </p:nvPicPr>
        <p:blipFill>
          <a:blip r:embed="rId9"/>
          <a:stretch>
            <a:fillRect/>
          </a:stretch>
        </p:blipFill>
        <p:spPr>
          <a:xfrm>
            <a:off x="8495099" y="52298"/>
            <a:ext cx="1947446" cy="2111204"/>
          </a:xfrm>
          <a:prstGeom prst="rect">
            <a:avLst/>
          </a:prstGeom>
        </p:spPr>
      </p:pic>
      <p:sp>
        <p:nvSpPr>
          <p:cNvPr id="13" name="Tekstvak 12"/>
          <p:cNvSpPr txBox="1"/>
          <p:nvPr/>
        </p:nvSpPr>
        <p:spPr>
          <a:xfrm>
            <a:off x="8320231" y="99433"/>
            <a:ext cx="646331" cy="369332"/>
          </a:xfrm>
          <a:prstGeom prst="rect">
            <a:avLst/>
          </a:prstGeom>
          <a:noFill/>
        </p:spPr>
        <p:txBody>
          <a:bodyPr wrap="none" rtlCol="0">
            <a:spAutoFit/>
          </a:bodyPr>
          <a:lstStyle/>
          <a:p>
            <a:pPr defTabSz="457200"/>
            <a:r>
              <a:rPr lang="nl-NL" dirty="0">
                <a:solidFill>
                  <a:srgbClr val="FF0000"/>
                </a:solidFill>
                <a:latin typeface="Arial" panose="020B0604020202020204"/>
              </a:rPr>
              <a:t>LCH</a:t>
            </a:r>
          </a:p>
        </p:txBody>
      </p:sp>
    </p:spTree>
    <p:extLst>
      <p:ext uri="{BB962C8B-B14F-4D97-AF65-F5344CB8AC3E}">
        <p14:creationId xmlns:p14="http://schemas.microsoft.com/office/powerpoint/2010/main" val="19610794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1981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2800" dirty="0">
                <a:solidFill>
                  <a:srgbClr val="4D4D4F"/>
                </a:solidFill>
                <a:latin typeface="Arial" panose="020B0604020202020204"/>
              </a:rPr>
              <a:t>Beloop in de tijd (IPF)</a:t>
            </a:r>
          </a:p>
        </p:txBody>
      </p:sp>
      <p:grpSp>
        <p:nvGrpSpPr>
          <p:cNvPr id="3" name="Groep 20"/>
          <p:cNvGrpSpPr>
            <a:grpSpLocks/>
          </p:cNvGrpSpPr>
          <p:nvPr/>
        </p:nvGrpSpPr>
        <p:grpSpPr bwMode="auto">
          <a:xfrm>
            <a:off x="1775521" y="935286"/>
            <a:ext cx="3960813" cy="2925763"/>
            <a:chOff x="323848" y="810108"/>
            <a:chExt cx="3960813" cy="2925762"/>
          </a:xfrm>
        </p:grpSpPr>
        <p:pic>
          <p:nvPicPr>
            <p:cNvPr id="4" name="Picture 1032" descr="HRCT 1996 2"/>
            <p:cNvPicPr>
              <a:picLocks noChangeAspect="1" noChangeArrowheads="1"/>
            </p:cNvPicPr>
            <p:nvPr/>
          </p:nvPicPr>
          <p:blipFill>
            <a:blip r:embed="rId3">
              <a:lum bright="-12000"/>
              <a:extLst>
                <a:ext uri="{28A0092B-C50C-407E-A947-70E740481C1C}">
                  <a14:useLocalDpi xmlns:a14="http://schemas.microsoft.com/office/drawing/2010/main" val="0"/>
                </a:ext>
              </a:extLst>
            </a:blip>
            <a:srcRect l="11151" t="10909" r="15929" b="15273"/>
            <a:stretch>
              <a:fillRect/>
            </a:stretch>
          </p:blipFill>
          <p:spPr bwMode="auto">
            <a:xfrm>
              <a:off x="323848" y="810108"/>
              <a:ext cx="396081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036"/>
            <p:cNvSpPr>
              <a:spLocks noChangeArrowheads="1"/>
            </p:cNvSpPr>
            <p:nvPr/>
          </p:nvSpPr>
          <p:spPr bwMode="auto">
            <a:xfrm>
              <a:off x="1967671" y="3335760"/>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110000"/>
                </a:lnSpc>
                <a:spcAft>
                  <a:spcPct val="30000"/>
                </a:spcAft>
                <a:defRPr sz="2000" b="1">
                  <a:solidFill>
                    <a:schemeClr val="tx1"/>
                  </a:solidFill>
                  <a:latin typeface="Arial" pitchFamily="34" charset="0"/>
                </a:defRPr>
              </a:lvl1pPr>
              <a:lvl2pPr marL="742950" indent="-285750" eaLnBrk="0" hangingPunct="0">
                <a:lnSpc>
                  <a:spcPts val="2100"/>
                </a:lnSpc>
                <a:buFont typeface="Arial" pitchFamily="34" charset="0"/>
                <a:buChar char="-"/>
                <a:defRPr>
                  <a:solidFill>
                    <a:schemeClr val="tx1"/>
                  </a:solidFill>
                  <a:latin typeface="Arial" pitchFamily="34" charset="0"/>
                </a:defRPr>
              </a:lvl2pPr>
              <a:lvl3pPr marL="1143000" indent="-228600" eaLnBrk="0" hangingPunct="0">
                <a:lnSpc>
                  <a:spcPts val="2100"/>
                </a:lnSpc>
                <a:buChar char="•"/>
                <a:defRPr>
                  <a:solidFill>
                    <a:schemeClr val="tx1"/>
                  </a:solidFill>
                  <a:latin typeface="Arial" pitchFamily="34" charset="0"/>
                </a:defRPr>
              </a:lvl3pPr>
              <a:lvl4pPr marL="1600200" indent="-228600" eaLnBrk="0" hangingPunct="0">
                <a:lnSpc>
                  <a:spcPts val="2100"/>
                </a:lnSpc>
                <a:buFont typeface="Arial" pitchFamily="34" charset="0"/>
                <a:buChar char="◦"/>
                <a:defRPr>
                  <a:solidFill>
                    <a:schemeClr val="tx1"/>
                  </a:solidFill>
                  <a:latin typeface="Arial" pitchFamily="34" charset="0"/>
                </a:defRPr>
              </a:lvl4pPr>
              <a:lvl5pPr marL="2057400" indent="-228600" eaLnBrk="0" hangingPunct="0">
                <a:lnSpc>
                  <a:spcPts val="2100"/>
                </a:lnSpc>
                <a:buFont typeface="Arial" pitchFamily="34" charset="0"/>
                <a:buChar char="·"/>
                <a:defRPr>
                  <a:solidFill>
                    <a:schemeClr val="tx1"/>
                  </a:solidFill>
                  <a:latin typeface="Arial" pitchFamily="34" charset="0"/>
                </a:defRPr>
              </a:lvl5pPr>
              <a:lvl6pPr marL="25146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6pPr>
              <a:lvl7pPr marL="29718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7pPr>
              <a:lvl8pPr marL="34290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8pPr>
              <a:lvl9pPr marL="38862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9pPr>
            </a:lstStyle>
            <a:p>
              <a:pPr defTabSz="457200" eaLnBrk="1" hangingPunct="1">
                <a:lnSpc>
                  <a:spcPct val="100000"/>
                </a:lnSpc>
                <a:spcAft>
                  <a:spcPct val="0"/>
                </a:spcAft>
              </a:pPr>
              <a:r>
                <a:rPr lang="nl-NL" altLang="nl-NL" b="0">
                  <a:solidFill>
                    <a:srgbClr val="000000"/>
                  </a:solidFill>
                  <a:latin typeface="Arial Unicode MS" pitchFamily="34" charset="-128"/>
                </a:rPr>
                <a:t>1996</a:t>
              </a:r>
            </a:p>
          </p:txBody>
        </p:sp>
      </p:grpSp>
      <p:grpSp>
        <p:nvGrpSpPr>
          <p:cNvPr id="6" name="Groep 21"/>
          <p:cNvGrpSpPr>
            <a:grpSpLocks/>
          </p:cNvGrpSpPr>
          <p:nvPr/>
        </p:nvGrpSpPr>
        <p:grpSpPr bwMode="auto">
          <a:xfrm>
            <a:off x="6440810" y="908721"/>
            <a:ext cx="3903663" cy="2930525"/>
            <a:chOff x="4643438" y="805716"/>
            <a:chExt cx="3904214" cy="2930154"/>
          </a:xfrm>
        </p:grpSpPr>
        <p:pic>
          <p:nvPicPr>
            <p:cNvPr id="7" name="Picture 1033" descr="Schuit 7240678 1998 HRCT 2"/>
            <p:cNvPicPr>
              <a:picLocks noChangeAspect="1" noChangeArrowheads="1"/>
            </p:cNvPicPr>
            <p:nvPr/>
          </p:nvPicPr>
          <p:blipFill>
            <a:blip r:embed="rId4">
              <a:lum bright="10000"/>
              <a:extLst>
                <a:ext uri="{28A0092B-C50C-407E-A947-70E740481C1C}">
                  <a14:useLocalDpi xmlns:a14="http://schemas.microsoft.com/office/drawing/2010/main" val="0"/>
                </a:ext>
              </a:extLst>
            </a:blip>
            <a:srcRect l="10936" t="11665" r="10936" b="10207"/>
            <a:stretch>
              <a:fillRect/>
            </a:stretch>
          </p:blipFill>
          <p:spPr bwMode="auto">
            <a:xfrm>
              <a:off x="4643438" y="805716"/>
              <a:ext cx="3904214" cy="2930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2"/>
            <p:cNvSpPr>
              <a:spLocks noChangeArrowheads="1"/>
            </p:cNvSpPr>
            <p:nvPr/>
          </p:nvSpPr>
          <p:spPr bwMode="auto">
            <a:xfrm>
              <a:off x="6217876" y="3335760"/>
              <a:ext cx="697725" cy="400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0000"/>
                </a:lnSpc>
                <a:spcAft>
                  <a:spcPct val="30000"/>
                </a:spcAft>
                <a:defRPr sz="2000" b="1">
                  <a:solidFill>
                    <a:schemeClr val="tx1"/>
                  </a:solidFill>
                  <a:latin typeface="Arial" pitchFamily="34" charset="0"/>
                </a:defRPr>
              </a:lvl1pPr>
              <a:lvl2pPr marL="742950" indent="-285750" eaLnBrk="0" hangingPunct="0">
                <a:lnSpc>
                  <a:spcPts val="2100"/>
                </a:lnSpc>
                <a:buFont typeface="Arial" pitchFamily="34" charset="0"/>
                <a:buChar char="-"/>
                <a:defRPr>
                  <a:solidFill>
                    <a:schemeClr val="tx1"/>
                  </a:solidFill>
                  <a:latin typeface="Arial" pitchFamily="34" charset="0"/>
                </a:defRPr>
              </a:lvl2pPr>
              <a:lvl3pPr marL="1143000" indent="-228600" eaLnBrk="0" hangingPunct="0">
                <a:lnSpc>
                  <a:spcPts val="2100"/>
                </a:lnSpc>
                <a:buChar char="•"/>
                <a:defRPr>
                  <a:solidFill>
                    <a:schemeClr val="tx1"/>
                  </a:solidFill>
                  <a:latin typeface="Arial" pitchFamily="34" charset="0"/>
                </a:defRPr>
              </a:lvl3pPr>
              <a:lvl4pPr marL="1600200" indent="-228600" eaLnBrk="0" hangingPunct="0">
                <a:lnSpc>
                  <a:spcPts val="2100"/>
                </a:lnSpc>
                <a:buFont typeface="Arial" pitchFamily="34" charset="0"/>
                <a:buChar char="◦"/>
                <a:defRPr>
                  <a:solidFill>
                    <a:schemeClr val="tx1"/>
                  </a:solidFill>
                  <a:latin typeface="Arial" pitchFamily="34" charset="0"/>
                </a:defRPr>
              </a:lvl4pPr>
              <a:lvl5pPr marL="2057400" indent="-228600" eaLnBrk="0" hangingPunct="0">
                <a:lnSpc>
                  <a:spcPts val="2100"/>
                </a:lnSpc>
                <a:buFont typeface="Arial" pitchFamily="34" charset="0"/>
                <a:buChar char="·"/>
                <a:defRPr>
                  <a:solidFill>
                    <a:schemeClr val="tx1"/>
                  </a:solidFill>
                  <a:latin typeface="Arial" pitchFamily="34" charset="0"/>
                </a:defRPr>
              </a:lvl5pPr>
              <a:lvl6pPr marL="25146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6pPr>
              <a:lvl7pPr marL="29718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7pPr>
              <a:lvl8pPr marL="34290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8pPr>
              <a:lvl9pPr marL="38862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9pPr>
            </a:lstStyle>
            <a:p>
              <a:pPr defTabSz="457200" eaLnBrk="1" hangingPunct="1">
                <a:lnSpc>
                  <a:spcPct val="100000"/>
                </a:lnSpc>
                <a:spcAft>
                  <a:spcPct val="0"/>
                </a:spcAft>
              </a:pPr>
              <a:r>
                <a:rPr lang="nl-NL" altLang="nl-NL" b="0">
                  <a:solidFill>
                    <a:srgbClr val="000000"/>
                  </a:solidFill>
                  <a:latin typeface="Arial Unicode MS" pitchFamily="34" charset="-128"/>
                </a:rPr>
                <a:t>1998</a:t>
              </a:r>
            </a:p>
          </p:txBody>
        </p:sp>
      </p:grpSp>
      <p:grpSp>
        <p:nvGrpSpPr>
          <p:cNvPr id="9" name="Groep 22"/>
          <p:cNvGrpSpPr>
            <a:grpSpLocks/>
          </p:cNvGrpSpPr>
          <p:nvPr/>
        </p:nvGrpSpPr>
        <p:grpSpPr bwMode="auto">
          <a:xfrm>
            <a:off x="1775520" y="3915268"/>
            <a:ext cx="3960813" cy="2895600"/>
            <a:chOff x="323850" y="3860800"/>
            <a:chExt cx="3960813" cy="2895600"/>
          </a:xfrm>
        </p:grpSpPr>
        <p:pic>
          <p:nvPicPr>
            <p:cNvPr id="10" name="Picture 1034" descr="Schuit 7240678 2000 HRCT 2"/>
            <p:cNvPicPr>
              <a:picLocks noChangeAspect="1" noChangeArrowheads="1"/>
            </p:cNvPicPr>
            <p:nvPr/>
          </p:nvPicPr>
          <p:blipFill>
            <a:blip r:embed="rId5">
              <a:lum bright="10000"/>
              <a:extLst>
                <a:ext uri="{28A0092B-C50C-407E-A947-70E740481C1C}">
                  <a14:useLocalDpi xmlns:a14="http://schemas.microsoft.com/office/drawing/2010/main" val="0"/>
                </a:ext>
              </a:extLst>
            </a:blip>
            <a:srcRect l="7655" t="7291" r="7655" b="10207"/>
            <a:stretch>
              <a:fillRect/>
            </a:stretch>
          </p:blipFill>
          <p:spPr bwMode="auto">
            <a:xfrm>
              <a:off x="323850" y="3860800"/>
              <a:ext cx="396081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hthoek 14"/>
            <p:cNvSpPr>
              <a:spLocks noChangeArrowheads="1"/>
            </p:cNvSpPr>
            <p:nvPr/>
          </p:nvSpPr>
          <p:spPr bwMode="auto">
            <a:xfrm>
              <a:off x="1926586" y="633002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0000"/>
                </a:lnSpc>
                <a:spcAft>
                  <a:spcPct val="30000"/>
                </a:spcAft>
                <a:defRPr sz="2000" b="1">
                  <a:solidFill>
                    <a:schemeClr val="tx1"/>
                  </a:solidFill>
                  <a:latin typeface="Arial" pitchFamily="34" charset="0"/>
                </a:defRPr>
              </a:lvl1pPr>
              <a:lvl2pPr marL="742950" indent="-285750" eaLnBrk="0" hangingPunct="0">
                <a:lnSpc>
                  <a:spcPts val="2100"/>
                </a:lnSpc>
                <a:buFont typeface="Arial" pitchFamily="34" charset="0"/>
                <a:buChar char="-"/>
                <a:defRPr>
                  <a:solidFill>
                    <a:schemeClr val="tx1"/>
                  </a:solidFill>
                  <a:latin typeface="Arial" pitchFamily="34" charset="0"/>
                </a:defRPr>
              </a:lvl2pPr>
              <a:lvl3pPr marL="1143000" indent="-228600" eaLnBrk="0" hangingPunct="0">
                <a:lnSpc>
                  <a:spcPts val="2100"/>
                </a:lnSpc>
                <a:buChar char="•"/>
                <a:defRPr>
                  <a:solidFill>
                    <a:schemeClr val="tx1"/>
                  </a:solidFill>
                  <a:latin typeface="Arial" pitchFamily="34" charset="0"/>
                </a:defRPr>
              </a:lvl3pPr>
              <a:lvl4pPr marL="1600200" indent="-228600" eaLnBrk="0" hangingPunct="0">
                <a:lnSpc>
                  <a:spcPts val="2100"/>
                </a:lnSpc>
                <a:buFont typeface="Arial" pitchFamily="34" charset="0"/>
                <a:buChar char="◦"/>
                <a:defRPr>
                  <a:solidFill>
                    <a:schemeClr val="tx1"/>
                  </a:solidFill>
                  <a:latin typeface="Arial" pitchFamily="34" charset="0"/>
                </a:defRPr>
              </a:lvl4pPr>
              <a:lvl5pPr marL="2057400" indent="-228600" eaLnBrk="0" hangingPunct="0">
                <a:lnSpc>
                  <a:spcPts val="2100"/>
                </a:lnSpc>
                <a:buFont typeface="Arial" pitchFamily="34" charset="0"/>
                <a:buChar char="·"/>
                <a:defRPr>
                  <a:solidFill>
                    <a:schemeClr val="tx1"/>
                  </a:solidFill>
                  <a:latin typeface="Arial" pitchFamily="34" charset="0"/>
                </a:defRPr>
              </a:lvl5pPr>
              <a:lvl6pPr marL="25146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6pPr>
              <a:lvl7pPr marL="29718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7pPr>
              <a:lvl8pPr marL="34290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8pPr>
              <a:lvl9pPr marL="38862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9pPr>
            </a:lstStyle>
            <a:p>
              <a:pPr defTabSz="457200" eaLnBrk="1" hangingPunct="1">
                <a:lnSpc>
                  <a:spcPct val="100000"/>
                </a:lnSpc>
                <a:spcAft>
                  <a:spcPct val="0"/>
                </a:spcAft>
              </a:pPr>
              <a:r>
                <a:rPr lang="nl-NL" altLang="nl-NL" b="0">
                  <a:solidFill>
                    <a:srgbClr val="000000"/>
                  </a:solidFill>
                  <a:latin typeface="Arial Unicode MS" pitchFamily="34" charset="-128"/>
                </a:rPr>
                <a:t>2000</a:t>
              </a:r>
            </a:p>
          </p:txBody>
        </p:sp>
      </p:grpSp>
      <p:grpSp>
        <p:nvGrpSpPr>
          <p:cNvPr id="12" name="Groep 23"/>
          <p:cNvGrpSpPr>
            <a:grpSpLocks/>
          </p:cNvGrpSpPr>
          <p:nvPr/>
        </p:nvGrpSpPr>
        <p:grpSpPr bwMode="auto">
          <a:xfrm>
            <a:off x="6319028" y="3873500"/>
            <a:ext cx="4103687" cy="2882900"/>
            <a:chOff x="4572000" y="3860800"/>
            <a:chExt cx="4103688" cy="2882900"/>
          </a:xfrm>
        </p:grpSpPr>
        <p:pic>
          <p:nvPicPr>
            <p:cNvPr id="13" name="Picture 1035" descr="Schuit 7240678 2001 HRCT 2"/>
            <p:cNvPicPr>
              <a:picLocks noChangeAspect="1" noChangeArrowheads="1"/>
            </p:cNvPicPr>
            <p:nvPr/>
          </p:nvPicPr>
          <p:blipFill>
            <a:blip r:embed="rId6">
              <a:extLst>
                <a:ext uri="{28A0092B-C50C-407E-A947-70E740481C1C}">
                  <a14:useLocalDpi xmlns:a14="http://schemas.microsoft.com/office/drawing/2010/main" val="0"/>
                </a:ext>
              </a:extLst>
            </a:blip>
            <a:srcRect l="6561" t="4375" r="2187" b="10207"/>
            <a:stretch>
              <a:fillRect/>
            </a:stretch>
          </p:blipFill>
          <p:spPr bwMode="auto">
            <a:xfrm>
              <a:off x="4572000" y="3860800"/>
              <a:ext cx="4103688"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hthoek 19"/>
            <p:cNvSpPr>
              <a:spLocks noChangeArrowheads="1"/>
            </p:cNvSpPr>
            <p:nvPr/>
          </p:nvSpPr>
          <p:spPr bwMode="auto">
            <a:xfrm>
              <a:off x="6217877" y="6343590"/>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0000"/>
                </a:lnSpc>
                <a:spcAft>
                  <a:spcPct val="30000"/>
                </a:spcAft>
                <a:defRPr sz="2000" b="1">
                  <a:solidFill>
                    <a:schemeClr val="tx1"/>
                  </a:solidFill>
                  <a:latin typeface="Arial" pitchFamily="34" charset="0"/>
                </a:defRPr>
              </a:lvl1pPr>
              <a:lvl2pPr marL="742950" indent="-285750" eaLnBrk="0" hangingPunct="0">
                <a:lnSpc>
                  <a:spcPts val="2100"/>
                </a:lnSpc>
                <a:buFont typeface="Arial" pitchFamily="34" charset="0"/>
                <a:buChar char="-"/>
                <a:defRPr>
                  <a:solidFill>
                    <a:schemeClr val="tx1"/>
                  </a:solidFill>
                  <a:latin typeface="Arial" pitchFamily="34" charset="0"/>
                </a:defRPr>
              </a:lvl2pPr>
              <a:lvl3pPr marL="1143000" indent="-228600" eaLnBrk="0" hangingPunct="0">
                <a:lnSpc>
                  <a:spcPts val="2100"/>
                </a:lnSpc>
                <a:buChar char="•"/>
                <a:defRPr>
                  <a:solidFill>
                    <a:schemeClr val="tx1"/>
                  </a:solidFill>
                  <a:latin typeface="Arial" pitchFamily="34" charset="0"/>
                </a:defRPr>
              </a:lvl3pPr>
              <a:lvl4pPr marL="1600200" indent="-228600" eaLnBrk="0" hangingPunct="0">
                <a:lnSpc>
                  <a:spcPts val="2100"/>
                </a:lnSpc>
                <a:buFont typeface="Arial" pitchFamily="34" charset="0"/>
                <a:buChar char="◦"/>
                <a:defRPr>
                  <a:solidFill>
                    <a:schemeClr val="tx1"/>
                  </a:solidFill>
                  <a:latin typeface="Arial" pitchFamily="34" charset="0"/>
                </a:defRPr>
              </a:lvl4pPr>
              <a:lvl5pPr marL="2057400" indent="-228600" eaLnBrk="0" hangingPunct="0">
                <a:lnSpc>
                  <a:spcPts val="2100"/>
                </a:lnSpc>
                <a:buFont typeface="Arial" pitchFamily="34" charset="0"/>
                <a:buChar char="·"/>
                <a:defRPr>
                  <a:solidFill>
                    <a:schemeClr val="tx1"/>
                  </a:solidFill>
                  <a:latin typeface="Arial" pitchFamily="34" charset="0"/>
                </a:defRPr>
              </a:lvl5pPr>
              <a:lvl6pPr marL="25146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6pPr>
              <a:lvl7pPr marL="29718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7pPr>
              <a:lvl8pPr marL="34290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8pPr>
              <a:lvl9pPr marL="3886200" indent="-228600" eaLnBrk="0" fontAlgn="base" hangingPunct="0">
                <a:lnSpc>
                  <a:spcPts val="2100"/>
                </a:lnSpc>
                <a:spcBef>
                  <a:spcPct val="0"/>
                </a:spcBef>
                <a:spcAft>
                  <a:spcPct val="0"/>
                </a:spcAft>
                <a:buFont typeface="Arial" pitchFamily="34" charset="0"/>
                <a:buChar char="·"/>
                <a:defRPr>
                  <a:solidFill>
                    <a:schemeClr val="tx1"/>
                  </a:solidFill>
                  <a:latin typeface="Arial" pitchFamily="34" charset="0"/>
                </a:defRPr>
              </a:lvl9pPr>
            </a:lstStyle>
            <a:p>
              <a:pPr defTabSz="457200" eaLnBrk="1" hangingPunct="1">
                <a:lnSpc>
                  <a:spcPct val="100000"/>
                </a:lnSpc>
                <a:spcAft>
                  <a:spcPct val="0"/>
                </a:spcAft>
              </a:pPr>
              <a:r>
                <a:rPr lang="nl-NL" altLang="nl-NL" b="0">
                  <a:solidFill>
                    <a:srgbClr val="000000"/>
                  </a:solidFill>
                  <a:latin typeface="Arial Unicode MS" pitchFamily="34" charset="-128"/>
                </a:rPr>
                <a:t>2001</a:t>
              </a:r>
            </a:p>
          </p:txBody>
        </p:sp>
      </p:grpSp>
    </p:spTree>
    <p:extLst>
      <p:ext uri="{BB962C8B-B14F-4D97-AF65-F5344CB8AC3E}">
        <p14:creationId xmlns:p14="http://schemas.microsoft.com/office/powerpoint/2010/main" val="22663332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23560E00-2D4D-41E1-8B76-C18A0761F6A3}"/>
              </a:ext>
            </a:extLst>
          </p:cNvPr>
          <p:cNvSpPr>
            <a:spLocks noGrp="1"/>
          </p:cNvSpPr>
          <p:nvPr>
            <p:ph idx="1"/>
          </p:nvPr>
        </p:nvSpPr>
        <p:spPr/>
        <p:txBody>
          <a:bodyPr/>
          <a:lstStyle/>
          <a:p>
            <a:pPr lvl="0"/>
            <a:endParaRPr lang="nl-NL" sz="1400" dirty="0"/>
          </a:p>
          <a:p>
            <a:pPr lvl="0">
              <a:buFont typeface="Wingdings" panose="05000000000000000000" pitchFamily="2" charset="2"/>
              <a:buChar char="q"/>
            </a:pPr>
            <a:r>
              <a:rPr lang="nl-NL" sz="1400" dirty="0"/>
              <a:t>Afhankelijk van anamnese en patroon HRCT</a:t>
            </a:r>
          </a:p>
          <a:p>
            <a:pPr marL="0" indent="0">
              <a:buNone/>
            </a:pPr>
            <a:endParaRPr lang="nl-NL" sz="1400" dirty="0"/>
          </a:p>
          <a:p>
            <a:pPr lvl="1">
              <a:buFont typeface="Wingdings" panose="05000000000000000000" pitchFamily="2" charset="2"/>
              <a:buChar char="Ø"/>
            </a:pPr>
            <a:r>
              <a:rPr lang="nl-NL" sz="1800" dirty="0"/>
              <a:t>Auto immuun serologie (reuma/ </a:t>
            </a:r>
            <a:r>
              <a:rPr lang="nl-NL" sz="1800" dirty="0" err="1"/>
              <a:t>sjogren</a:t>
            </a:r>
            <a:r>
              <a:rPr lang="nl-NL" sz="1800" dirty="0"/>
              <a:t>/ myositis)</a:t>
            </a:r>
          </a:p>
          <a:p>
            <a:pPr lvl="1">
              <a:buFont typeface="Wingdings" panose="05000000000000000000" pitchFamily="2" charset="2"/>
              <a:buChar char="Ø"/>
            </a:pPr>
            <a:r>
              <a:rPr lang="nl-NL" sz="1800" dirty="0"/>
              <a:t>Specifieke circulerende IgG antistoffen (duiven/ schimmels)</a:t>
            </a:r>
          </a:p>
          <a:p>
            <a:pPr lvl="1">
              <a:buFont typeface="Wingdings" panose="05000000000000000000" pitchFamily="2" charset="2"/>
              <a:buChar char="Ø"/>
            </a:pPr>
            <a:r>
              <a:rPr lang="nl-NL" sz="1800" dirty="0"/>
              <a:t>DNA diagnostiek</a:t>
            </a:r>
          </a:p>
          <a:p>
            <a:pPr lvl="0"/>
            <a:endParaRPr lang="en-US" dirty="0"/>
          </a:p>
          <a:p>
            <a:endParaRPr lang="x-none" dirty="0"/>
          </a:p>
        </p:txBody>
      </p:sp>
      <p:sp>
        <p:nvSpPr>
          <p:cNvPr id="2" name="Titel 1">
            <a:extLst>
              <a:ext uri="{FF2B5EF4-FFF2-40B4-BE49-F238E27FC236}">
                <a16:creationId xmlns:a16="http://schemas.microsoft.com/office/drawing/2014/main" id="{5785ECAF-BE98-42AD-849C-1FB5747C7C3B}"/>
              </a:ext>
            </a:extLst>
          </p:cNvPr>
          <p:cNvSpPr>
            <a:spLocks noGrp="1"/>
          </p:cNvSpPr>
          <p:nvPr>
            <p:ph type="title"/>
          </p:nvPr>
        </p:nvSpPr>
        <p:spPr/>
        <p:txBody>
          <a:bodyPr/>
          <a:lstStyle/>
          <a:p>
            <a:r>
              <a:rPr lang="nl-NL" dirty="0"/>
              <a:t>Laboratoriumonderzoek</a:t>
            </a:r>
            <a:endParaRPr lang="x-none" dirty="0"/>
          </a:p>
        </p:txBody>
      </p:sp>
      <p:grpSp>
        <p:nvGrpSpPr>
          <p:cNvPr id="5" name="Group 72">
            <a:extLst>
              <a:ext uri="{FF2B5EF4-FFF2-40B4-BE49-F238E27FC236}">
                <a16:creationId xmlns:a16="http://schemas.microsoft.com/office/drawing/2014/main" id="{161E6AF4-5CE0-4BF9-B7DF-C69D4930553E}"/>
              </a:ext>
            </a:extLst>
          </p:cNvPr>
          <p:cNvGrpSpPr>
            <a:grpSpLocks/>
          </p:cNvGrpSpPr>
          <p:nvPr/>
        </p:nvGrpSpPr>
        <p:grpSpPr bwMode="auto">
          <a:xfrm>
            <a:off x="517391" y="365126"/>
            <a:ext cx="639900" cy="639900"/>
            <a:chOff x="4193" y="3306"/>
            <a:chExt cx="688" cy="687"/>
          </a:xfrm>
        </p:grpSpPr>
        <p:sp>
          <p:nvSpPr>
            <p:cNvPr id="6" name="AutoShape 71">
              <a:extLst>
                <a:ext uri="{FF2B5EF4-FFF2-40B4-BE49-F238E27FC236}">
                  <a16:creationId xmlns:a16="http://schemas.microsoft.com/office/drawing/2014/main" id="{7E085932-C67C-41D0-A612-87B82F4464F1}"/>
                </a:ext>
              </a:extLst>
            </p:cNvPr>
            <p:cNvSpPr>
              <a:spLocks noChangeAspect="1" noChangeArrowheads="1" noTextEdit="1"/>
            </p:cNvSpPr>
            <p:nvPr/>
          </p:nvSpPr>
          <p:spPr bwMode="auto">
            <a:xfrm>
              <a:off x="4193" y="3306"/>
              <a:ext cx="688" cy="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7" name="Oval 73">
              <a:extLst>
                <a:ext uri="{FF2B5EF4-FFF2-40B4-BE49-F238E27FC236}">
                  <a16:creationId xmlns:a16="http://schemas.microsoft.com/office/drawing/2014/main" id="{FE483C14-0670-4DD1-AAE5-AC9F5A9C6793}"/>
                </a:ext>
              </a:extLst>
            </p:cNvPr>
            <p:cNvSpPr>
              <a:spLocks noChangeArrowheads="1"/>
            </p:cNvSpPr>
            <p:nvPr/>
          </p:nvSpPr>
          <p:spPr bwMode="auto">
            <a:xfrm>
              <a:off x="4195" y="3304"/>
              <a:ext cx="688" cy="687"/>
            </a:xfrm>
            <a:prstGeom prst="ellipse">
              <a:avLst/>
            </a:prstGeom>
            <a:solidFill>
              <a:srgbClr val="5C7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sp>
          <p:nvSpPr>
            <p:cNvPr id="8" name="Freeform 74">
              <a:extLst>
                <a:ext uri="{FF2B5EF4-FFF2-40B4-BE49-F238E27FC236}">
                  <a16:creationId xmlns:a16="http://schemas.microsoft.com/office/drawing/2014/main" id="{2072A9F6-0EE7-43E6-95D2-0A4CB3B7089A}"/>
                </a:ext>
              </a:extLst>
            </p:cNvPr>
            <p:cNvSpPr>
              <a:spLocks noEditPoints="1"/>
            </p:cNvSpPr>
            <p:nvPr/>
          </p:nvSpPr>
          <p:spPr bwMode="auto">
            <a:xfrm>
              <a:off x="4303" y="3368"/>
              <a:ext cx="473" cy="475"/>
            </a:xfrm>
            <a:custGeom>
              <a:avLst/>
              <a:gdLst>
                <a:gd name="T0" fmla="*/ 183 w 198"/>
                <a:gd name="T1" fmla="*/ 180 h 199"/>
                <a:gd name="T2" fmla="*/ 154 w 198"/>
                <a:gd name="T3" fmla="*/ 180 h 199"/>
                <a:gd name="T4" fmla="*/ 180 w 198"/>
                <a:gd name="T5" fmla="*/ 127 h 199"/>
                <a:gd name="T6" fmla="*/ 144 w 198"/>
                <a:gd name="T7" fmla="*/ 68 h 199"/>
                <a:gd name="T8" fmla="*/ 163 w 198"/>
                <a:gd name="T9" fmla="*/ 46 h 199"/>
                <a:gd name="T10" fmla="*/ 162 w 198"/>
                <a:gd name="T11" fmla="*/ 22 h 199"/>
                <a:gd name="T12" fmla="*/ 144 w 198"/>
                <a:gd name="T13" fmla="*/ 6 h 199"/>
                <a:gd name="T14" fmla="*/ 121 w 198"/>
                <a:gd name="T15" fmla="*/ 9 h 199"/>
                <a:gd name="T16" fmla="*/ 65 w 198"/>
                <a:gd name="T17" fmla="*/ 72 h 199"/>
                <a:gd name="T18" fmla="*/ 66 w 198"/>
                <a:gd name="T19" fmla="*/ 96 h 199"/>
                <a:gd name="T20" fmla="*/ 66 w 198"/>
                <a:gd name="T21" fmla="*/ 96 h 199"/>
                <a:gd name="T22" fmla="*/ 65 w 198"/>
                <a:gd name="T23" fmla="*/ 107 h 199"/>
                <a:gd name="T24" fmla="*/ 72 w 198"/>
                <a:gd name="T25" fmla="*/ 114 h 199"/>
                <a:gd name="T26" fmla="*/ 83 w 198"/>
                <a:gd name="T27" fmla="*/ 111 h 199"/>
                <a:gd name="T28" fmla="*/ 84 w 198"/>
                <a:gd name="T29" fmla="*/ 112 h 199"/>
                <a:gd name="T30" fmla="*/ 107 w 198"/>
                <a:gd name="T31" fmla="*/ 109 h 199"/>
                <a:gd name="T32" fmla="*/ 130 w 198"/>
                <a:gd name="T33" fmla="*/ 84 h 199"/>
                <a:gd name="T34" fmla="*/ 159 w 198"/>
                <a:gd name="T35" fmla="*/ 127 h 199"/>
                <a:gd name="T36" fmla="*/ 112 w 198"/>
                <a:gd name="T37" fmla="*/ 175 h 199"/>
                <a:gd name="T38" fmla="*/ 71 w 198"/>
                <a:gd name="T39" fmla="*/ 151 h 199"/>
                <a:gd name="T40" fmla="*/ 71 w 198"/>
                <a:gd name="T41" fmla="*/ 141 h 199"/>
                <a:gd name="T42" fmla="*/ 105 w 198"/>
                <a:gd name="T43" fmla="*/ 141 h 199"/>
                <a:gd name="T44" fmla="*/ 105 w 198"/>
                <a:gd name="T45" fmla="*/ 129 h 199"/>
                <a:gd name="T46" fmla="*/ 14 w 198"/>
                <a:gd name="T47" fmla="*/ 129 h 199"/>
                <a:gd name="T48" fmla="*/ 14 w 198"/>
                <a:gd name="T49" fmla="*/ 141 h 199"/>
                <a:gd name="T50" fmla="*/ 46 w 198"/>
                <a:gd name="T51" fmla="*/ 141 h 199"/>
                <a:gd name="T52" fmla="*/ 46 w 198"/>
                <a:gd name="T53" fmla="*/ 180 h 199"/>
                <a:gd name="T54" fmla="*/ 15 w 198"/>
                <a:gd name="T55" fmla="*/ 180 h 199"/>
                <a:gd name="T56" fmla="*/ 0 w 198"/>
                <a:gd name="T57" fmla="*/ 199 h 199"/>
                <a:gd name="T58" fmla="*/ 198 w 198"/>
                <a:gd name="T59" fmla="*/ 199 h 199"/>
                <a:gd name="T60" fmla="*/ 183 w 198"/>
                <a:gd name="T61" fmla="*/ 180 h 199"/>
                <a:gd name="T62" fmla="*/ 94 w 198"/>
                <a:gd name="T63" fmla="*/ 64 h 199"/>
                <a:gd name="T64" fmla="*/ 90 w 198"/>
                <a:gd name="T65" fmla="*/ 63 h 199"/>
                <a:gd name="T66" fmla="*/ 89 w 198"/>
                <a:gd name="T67" fmla="*/ 59 h 199"/>
                <a:gd name="T68" fmla="*/ 129 w 198"/>
                <a:gd name="T69" fmla="*/ 13 h 199"/>
                <a:gd name="T70" fmla="*/ 133 w 198"/>
                <a:gd name="T71" fmla="*/ 14 h 199"/>
                <a:gd name="T72" fmla="*/ 134 w 198"/>
                <a:gd name="T73" fmla="*/ 18 h 199"/>
                <a:gd name="T74" fmla="*/ 94 w 198"/>
                <a:gd name="T75"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8" h="199">
                  <a:moveTo>
                    <a:pt x="183" y="180"/>
                  </a:moveTo>
                  <a:cubicBezTo>
                    <a:pt x="154" y="180"/>
                    <a:pt x="154" y="180"/>
                    <a:pt x="154" y="180"/>
                  </a:cubicBezTo>
                  <a:cubicBezTo>
                    <a:pt x="170" y="168"/>
                    <a:pt x="180" y="149"/>
                    <a:pt x="180" y="127"/>
                  </a:cubicBezTo>
                  <a:cubicBezTo>
                    <a:pt x="180" y="101"/>
                    <a:pt x="165" y="79"/>
                    <a:pt x="144" y="68"/>
                  </a:cubicBezTo>
                  <a:cubicBezTo>
                    <a:pt x="163" y="46"/>
                    <a:pt x="163" y="46"/>
                    <a:pt x="163" y="46"/>
                  </a:cubicBezTo>
                  <a:cubicBezTo>
                    <a:pt x="169" y="39"/>
                    <a:pt x="169" y="28"/>
                    <a:pt x="162" y="22"/>
                  </a:cubicBezTo>
                  <a:cubicBezTo>
                    <a:pt x="144" y="6"/>
                    <a:pt x="144" y="6"/>
                    <a:pt x="144" y="6"/>
                  </a:cubicBezTo>
                  <a:cubicBezTo>
                    <a:pt x="138" y="0"/>
                    <a:pt x="127" y="2"/>
                    <a:pt x="121" y="9"/>
                  </a:cubicBezTo>
                  <a:cubicBezTo>
                    <a:pt x="65" y="72"/>
                    <a:pt x="65" y="72"/>
                    <a:pt x="65" y="72"/>
                  </a:cubicBezTo>
                  <a:cubicBezTo>
                    <a:pt x="59" y="79"/>
                    <a:pt x="59" y="90"/>
                    <a:pt x="66" y="96"/>
                  </a:cubicBezTo>
                  <a:cubicBezTo>
                    <a:pt x="66" y="96"/>
                    <a:pt x="66" y="96"/>
                    <a:pt x="66" y="96"/>
                  </a:cubicBezTo>
                  <a:cubicBezTo>
                    <a:pt x="63" y="100"/>
                    <a:pt x="63" y="105"/>
                    <a:pt x="65" y="107"/>
                  </a:cubicBezTo>
                  <a:cubicBezTo>
                    <a:pt x="72" y="114"/>
                    <a:pt x="72" y="114"/>
                    <a:pt x="72" y="114"/>
                  </a:cubicBezTo>
                  <a:cubicBezTo>
                    <a:pt x="75" y="116"/>
                    <a:pt x="80" y="115"/>
                    <a:pt x="83" y="111"/>
                  </a:cubicBezTo>
                  <a:cubicBezTo>
                    <a:pt x="84" y="112"/>
                    <a:pt x="84" y="112"/>
                    <a:pt x="84" y="112"/>
                  </a:cubicBezTo>
                  <a:cubicBezTo>
                    <a:pt x="90" y="118"/>
                    <a:pt x="101" y="116"/>
                    <a:pt x="107" y="109"/>
                  </a:cubicBezTo>
                  <a:cubicBezTo>
                    <a:pt x="130" y="84"/>
                    <a:pt x="130" y="84"/>
                    <a:pt x="130" y="84"/>
                  </a:cubicBezTo>
                  <a:cubicBezTo>
                    <a:pt x="147" y="91"/>
                    <a:pt x="159" y="108"/>
                    <a:pt x="159" y="127"/>
                  </a:cubicBezTo>
                  <a:cubicBezTo>
                    <a:pt x="159" y="153"/>
                    <a:pt x="138" y="175"/>
                    <a:pt x="112" y="175"/>
                  </a:cubicBezTo>
                  <a:cubicBezTo>
                    <a:pt x="95" y="175"/>
                    <a:pt x="79" y="165"/>
                    <a:pt x="71" y="151"/>
                  </a:cubicBezTo>
                  <a:cubicBezTo>
                    <a:pt x="71" y="141"/>
                    <a:pt x="71" y="141"/>
                    <a:pt x="71" y="141"/>
                  </a:cubicBezTo>
                  <a:cubicBezTo>
                    <a:pt x="105" y="141"/>
                    <a:pt x="105" y="141"/>
                    <a:pt x="105" y="141"/>
                  </a:cubicBezTo>
                  <a:cubicBezTo>
                    <a:pt x="105" y="129"/>
                    <a:pt x="105" y="129"/>
                    <a:pt x="105" y="129"/>
                  </a:cubicBezTo>
                  <a:cubicBezTo>
                    <a:pt x="14" y="129"/>
                    <a:pt x="14" y="129"/>
                    <a:pt x="14" y="129"/>
                  </a:cubicBezTo>
                  <a:cubicBezTo>
                    <a:pt x="14" y="141"/>
                    <a:pt x="14" y="141"/>
                    <a:pt x="14" y="141"/>
                  </a:cubicBezTo>
                  <a:cubicBezTo>
                    <a:pt x="46" y="141"/>
                    <a:pt x="46" y="141"/>
                    <a:pt x="46" y="141"/>
                  </a:cubicBezTo>
                  <a:cubicBezTo>
                    <a:pt x="46" y="180"/>
                    <a:pt x="46" y="180"/>
                    <a:pt x="46" y="180"/>
                  </a:cubicBezTo>
                  <a:cubicBezTo>
                    <a:pt x="15" y="180"/>
                    <a:pt x="15" y="180"/>
                    <a:pt x="15" y="180"/>
                  </a:cubicBezTo>
                  <a:cubicBezTo>
                    <a:pt x="0" y="180"/>
                    <a:pt x="0" y="199"/>
                    <a:pt x="0" y="199"/>
                  </a:cubicBezTo>
                  <a:cubicBezTo>
                    <a:pt x="198" y="199"/>
                    <a:pt x="198" y="199"/>
                    <a:pt x="198" y="199"/>
                  </a:cubicBezTo>
                  <a:cubicBezTo>
                    <a:pt x="198" y="182"/>
                    <a:pt x="183" y="180"/>
                    <a:pt x="183" y="180"/>
                  </a:cubicBezTo>
                  <a:close/>
                  <a:moveTo>
                    <a:pt x="94" y="64"/>
                  </a:moveTo>
                  <a:cubicBezTo>
                    <a:pt x="93" y="65"/>
                    <a:pt x="91" y="65"/>
                    <a:pt x="90" y="63"/>
                  </a:cubicBezTo>
                  <a:cubicBezTo>
                    <a:pt x="88" y="62"/>
                    <a:pt x="88" y="60"/>
                    <a:pt x="89" y="59"/>
                  </a:cubicBezTo>
                  <a:cubicBezTo>
                    <a:pt x="129" y="13"/>
                    <a:pt x="129" y="13"/>
                    <a:pt x="129" y="13"/>
                  </a:cubicBezTo>
                  <a:cubicBezTo>
                    <a:pt x="130" y="12"/>
                    <a:pt x="132" y="13"/>
                    <a:pt x="133" y="14"/>
                  </a:cubicBezTo>
                  <a:cubicBezTo>
                    <a:pt x="135" y="15"/>
                    <a:pt x="135" y="17"/>
                    <a:pt x="134" y="18"/>
                  </a:cubicBezTo>
                  <a:lnTo>
                    <a:pt x="94"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pic>
        <p:nvPicPr>
          <p:cNvPr id="6148" name="Picture 4" descr="Understanding Your Lab Tests: Antinuclear Antibody Test (ANA) and  Autoimmunity - Knew Health">
            <a:extLst>
              <a:ext uri="{FF2B5EF4-FFF2-40B4-BE49-F238E27FC236}">
                <a16:creationId xmlns:a16="http://schemas.microsoft.com/office/drawing/2014/main" id="{E9582AE6-53E6-4CFF-A114-5175C1B209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276" y="3151614"/>
            <a:ext cx="2134490" cy="14204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CCP Antibodies for Rheumatoid Factor Blood Test | Blood Tests in London">
            <a:extLst>
              <a:ext uri="{FF2B5EF4-FFF2-40B4-BE49-F238E27FC236}">
                <a16:creationId xmlns:a16="http://schemas.microsoft.com/office/drawing/2014/main" id="{34108ADF-A0AF-4A8D-89D4-E5E0377A5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5419" y="2622735"/>
            <a:ext cx="1653617" cy="1646267"/>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p:nvPicPr>
        <p:blipFill>
          <a:blip r:embed="rId4"/>
          <a:stretch>
            <a:fillRect/>
          </a:stretch>
        </p:blipFill>
        <p:spPr>
          <a:xfrm>
            <a:off x="5262142" y="4572020"/>
            <a:ext cx="3796482" cy="1481986"/>
          </a:xfrm>
          <a:prstGeom prst="rect">
            <a:avLst/>
          </a:prstGeom>
        </p:spPr>
      </p:pic>
    </p:spTree>
    <p:extLst>
      <p:ext uri="{BB962C8B-B14F-4D97-AF65-F5344CB8AC3E}">
        <p14:creationId xmlns:p14="http://schemas.microsoft.com/office/powerpoint/2010/main" val="27491365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FFC9BA-6AED-472B-AFCE-902B2A99F2ED}"/>
              </a:ext>
            </a:extLst>
          </p:cNvPr>
          <p:cNvSpPr>
            <a:spLocks noGrp="1"/>
          </p:cNvSpPr>
          <p:nvPr>
            <p:ph type="title"/>
          </p:nvPr>
        </p:nvSpPr>
        <p:spPr/>
        <p:txBody>
          <a:bodyPr/>
          <a:lstStyle/>
          <a:p>
            <a:r>
              <a:rPr lang="nl-NL" dirty="0" smtClean="0"/>
              <a:t>Bronchoscopie en longbiopt</a:t>
            </a:r>
            <a:endParaRPr lang="x-none" dirty="0"/>
          </a:p>
        </p:txBody>
      </p:sp>
      <p:sp>
        <p:nvSpPr>
          <p:cNvPr id="3" name="Tijdelijke aanduiding voor inhoud 2">
            <a:extLst>
              <a:ext uri="{FF2B5EF4-FFF2-40B4-BE49-F238E27FC236}">
                <a16:creationId xmlns:a16="http://schemas.microsoft.com/office/drawing/2014/main" id="{4148876D-B762-4FEF-ABF9-F178A5539F7C}"/>
              </a:ext>
            </a:extLst>
          </p:cNvPr>
          <p:cNvSpPr>
            <a:spLocks noGrp="1"/>
          </p:cNvSpPr>
          <p:nvPr>
            <p:ph idx="1"/>
          </p:nvPr>
        </p:nvSpPr>
        <p:spPr/>
        <p:txBody>
          <a:bodyPr>
            <a:normAutofit/>
          </a:bodyPr>
          <a:lstStyle/>
          <a:p>
            <a:pPr>
              <a:buFont typeface="Wingdings" panose="05000000000000000000" pitchFamily="2" charset="2"/>
              <a:buChar char="q"/>
            </a:pPr>
            <a:r>
              <a:rPr lang="nl-NL" sz="1400" dirty="0"/>
              <a:t>Bronchoscopie met longspoeling (</a:t>
            </a:r>
            <a:r>
              <a:rPr lang="nl-NL" sz="1400" dirty="0" err="1"/>
              <a:t>broncho</a:t>
            </a:r>
            <a:r>
              <a:rPr lang="nl-NL" sz="1400" dirty="0"/>
              <a:t>-alveolaire lavage = BAL)</a:t>
            </a:r>
          </a:p>
          <a:p>
            <a:pPr>
              <a:buFont typeface="Wingdings" panose="05000000000000000000" pitchFamily="2" charset="2"/>
              <a:buChar char="q"/>
            </a:pPr>
            <a:r>
              <a:rPr lang="nl-NL" sz="1400" dirty="0"/>
              <a:t>Chirurgisch longbiopt middels kijkoperatie (VATS)</a:t>
            </a:r>
            <a:endParaRPr lang="x-none" sz="1400" dirty="0"/>
          </a:p>
        </p:txBody>
      </p:sp>
      <p:pic>
        <p:nvPicPr>
          <p:cNvPr id="4" name="Picture 10">
            <a:extLst>
              <a:ext uri="{FF2B5EF4-FFF2-40B4-BE49-F238E27FC236}">
                <a16:creationId xmlns:a16="http://schemas.microsoft.com/office/drawing/2014/main" id="{80CE6F27-C38E-48DD-994D-B97E6CDEE4BC}"/>
              </a:ext>
            </a:extLst>
          </p:cNvPr>
          <p:cNvPicPr>
            <a:picLocks noChangeAspect="1" noChangeArrowheads="1"/>
          </p:cNvPicPr>
          <p:nvPr/>
        </p:nvPicPr>
        <p:blipFill>
          <a:blip r:embed="rId3" cstate="print"/>
          <a:srcRect/>
          <a:stretch>
            <a:fillRect/>
          </a:stretch>
        </p:blipFill>
        <p:spPr bwMode="auto">
          <a:xfrm>
            <a:off x="2082154" y="1928116"/>
            <a:ext cx="4028794" cy="2497824"/>
          </a:xfrm>
          <a:prstGeom prst="rect">
            <a:avLst/>
          </a:prstGeom>
          <a:noFill/>
          <a:ln w="9525" algn="ctr">
            <a:noFill/>
            <a:miter lim="800000"/>
            <a:headEnd/>
            <a:tailEnd/>
          </a:ln>
        </p:spPr>
      </p:pic>
      <p:grpSp>
        <p:nvGrpSpPr>
          <p:cNvPr id="6" name="Gruppieren 26">
            <a:extLst>
              <a:ext uri="{FF2B5EF4-FFF2-40B4-BE49-F238E27FC236}">
                <a16:creationId xmlns:a16="http://schemas.microsoft.com/office/drawing/2014/main" id="{EF64F1AA-3C97-4B7F-AEAD-DA24EDC2A68E}"/>
              </a:ext>
            </a:extLst>
          </p:cNvPr>
          <p:cNvGrpSpPr>
            <a:grpSpLocks/>
          </p:cNvGrpSpPr>
          <p:nvPr/>
        </p:nvGrpSpPr>
        <p:grpSpPr>
          <a:xfrm>
            <a:off x="405807" y="365126"/>
            <a:ext cx="639900" cy="639900"/>
            <a:chOff x="302186" y="839929"/>
            <a:chExt cx="1472373" cy="1472373"/>
          </a:xfrm>
        </p:grpSpPr>
        <p:grpSp>
          <p:nvGrpSpPr>
            <p:cNvPr id="7" name="Gruppieren 27">
              <a:extLst>
                <a:ext uri="{FF2B5EF4-FFF2-40B4-BE49-F238E27FC236}">
                  <a16:creationId xmlns:a16="http://schemas.microsoft.com/office/drawing/2014/main" id="{0048430F-FB0A-45B5-A2E8-FC27E38441B6}"/>
                </a:ext>
              </a:extLst>
            </p:cNvPr>
            <p:cNvGrpSpPr/>
            <p:nvPr/>
          </p:nvGrpSpPr>
          <p:grpSpPr>
            <a:xfrm>
              <a:off x="302186" y="839929"/>
              <a:ext cx="1472373" cy="1472373"/>
              <a:chOff x="2647026" y="5076489"/>
              <a:chExt cx="648000" cy="648000"/>
            </a:xfrm>
          </p:grpSpPr>
          <p:sp>
            <p:nvSpPr>
              <p:cNvPr id="20" name="Flussdiagramm: Verbindungsstelle 40">
                <a:extLst>
                  <a:ext uri="{FF2B5EF4-FFF2-40B4-BE49-F238E27FC236}">
                    <a16:creationId xmlns:a16="http://schemas.microsoft.com/office/drawing/2014/main" id="{1F8E0F99-EBC0-4A74-AA6D-146D35EAA6F9}"/>
                  </a:ext>
                </a:extLst>
              </p:cNvPr>
              <p:cNvSpPr>
                <a:spLocks noChangeAspect="1"/>
              </p:cNvSpPr>
              <p:nvPr/>
            </p:nvSpPr>
            <p:spPr>
              <a:xfrm>
                <a:off x="2647026" y="5076489"/>
                <a:ext cx="648000" cy="648000"/>
              </a:xfrm>
              <a:prstGeom prst="flowChartConnector">
                <a:avLst/>
              </a:prstGeom>
              <a:solidFill>
                <a:srgbClr val="5C7A8A"/>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defTabSz="457200"/>
                <a:endParaRPr lang="en-GB" sz="1350" dirty="0">
                  <a:solidFill>
                    <a:prstClr val="white"/>
                  </a:solidFill>
                  <a:latin typeface="Arial" panose="020B0604020202020204"/>
                </a:endParaRPr>
              </a:p>
            </p:txBody>
          </p:sp>
          <p:grpSp>
            <p:nvGrpSpPr>
              <p:cNvPr id="21" name="Group 4">
                <a:extLst>
                  <a:ext uri="{FF2B5EF4-FFF2-40B4-BE49-F238E27FC236}">
                    <a16:creationId xmlns:a16="http://schemas.microsoft.com/office/drawing/2014/main" id="{138E100A-3975-46AF-ADC1-D6287D322C21}"/>
                  </a:ext>
                </a:extLst>
              </p:cNvPr>
              <p:cNvGrpSpPr>
                <a:grpSpLocks noChangeAspect="1"/>
              </p:cNvGrpSpPr>
              <p:nvPr/>
            </p:nvGrpSpPr>
            <p:grpSpPr bwMode="auto">
              <a:xfrm>
                <a:off x="2766673" y="5210668"/>
                <a:ext cx="418280" cy="358431"/>
                <a:chOff x="2630" y="922"/>
                <a:chExt cx="629" cy="539"/>
              </a:xfrm>
            </p:grpSpPr>
            <p:sp>
              <p:nvSpPr>
                <p:cNvPr id="22" name="AutoShape 3">
                  <a:extLst>
                    <a:ext uri="{FF2B5EF4-FFF2-40B4-BE49-F238E27FC236}">
                      <a16:creationId xmlns:a16="http://schemas.microsoft.com/office/drawing/2014/main" id="{0BE936AA-9853-4B29-8C7C-8072C2D57794}"/>
                    </a:ext>
                  </a:extLst>
                </p:cNvPr>
                <p:cNvSpPr>
                  <a:spLocks noChangeAspect="1" noChangeArrowheads="1" noTextEdit="1"/>
                </p:cNvSpPr>
                <p:nvPr/>
              </p:nvSpPr>
              <p:spPr bwMode="auto">
                <a:xfrm>
                  <a:off x="2630" y="922"/>
                  <a:ext cx="629"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1" compatLnSpc="1">
                  <a:prstTxWarp prst="textNoShape">
                    <a:avLst/>
                  </a:prstTxWarp>
                </a:bodyPr>
                <a:lstStyle/>
                <a:p>
                  <a:pPr defTabSz="457200"/>
                  <a:endParaRPr lang="en-GB" sz="1350" dirty="0">
                    <a:solidFill>
                      <a:prstClr val="black"/>
                    </a:solidFill>
                    <a:latin typeface="Arial" panose="020B0604020202020204"/>
                  </a:endParaRPr>
                </a:p>
              </p:txBody>
            </p:sp>
            <p:sp>
              <p:nvSpPr>
                <p:cNvPr id="23" name="Freeform 5">
                  <a:extLst>
                    <a:ext uri="{FF2B5EF4-FFF2-40B4-BE49-F238E27FC236}">
                      <a16:creationId xmlns:a16="http://schemas.microsoft.com/office/drawing/2014/main" id="{5B5EDD47-CF8A-47E5-B6DC-97432133C56B}"/>
                    </a:ext>
                  </a:extLst>
                </p:cNvPr>
                <p:cNvSpPr>
                  <a:spLocks/>
                </p:cNvSpPr>
                <p:nvPr/>
              </p:nvSpPr>
              <p:spPr bwMode="auto">
                <a:xfrm>
                  <a:off x="2630" y="919"/>
                  <a:ext cx="626" cy="542"/>
                </a:xfrm>
                <a:custGeom>
                  <a:avLst/>
                  <a:gdLst>
                    <a:gd name="T0" fmla="*/ 130 w 185"/>
                    <a:gd name="T1" fmla="*/ 16 h 160"/>
                    <a:gd name="T2" fmla="*/ 108 w 185"/>
                    <a:gd name="T3" fmla="*/ 75 h 160"/>
                    <a:gd name="T4" fmla="*/ 103 w 185"/>
                    <a:gd name="T5" fmla="*/ 73 h 160"/>
                    <a:gd name="T6" fmla="*/ 100 w 185"/>
                    <a:gd name="T7" fmla="*/ 64 h 160"/>
                    <a:gd name="T8" fmla="*/ 100 w 185"/>
                    <a:gd name="T9" fmla="*/ 63 h 160"/>
                    <a:gd name="T10" fmla="*/ 100 w 185"/>
                    <a:gd name="T11" fmla="*/ 0 h 160"/>
                    <a:gd name="T12" fmla="*/ 84 w 185"/>
                    <a:gd name="T13" fmla="*/ 0 h 160"/>
                    <a:gd name="T14" fmla="*/ 84 w 185"/>
                    <a:gd name="T15" fmla="*/ 63 h 160"/>
                    <a:gd name="T16" fmla="*/ 84 w 185"/>
                    <a:gd name="T17" fmla="*/ 64 h 160"/>
                    <a:gd name="T18" fmla="*/ 80 w 185"/>
                    <a:gd name="T19" fmla="*/ 73 h 160"/>
                    <a:gd name="T20" fmla="*/ 77 w 185"/>
                    <a:gd name="T21" fmla="*/ 75 h 160"/>
                    <a:gd name="T22" fmla="*/ 55 w 185"/>
                    <a:gd name="T23" fmla="*/ 16 h 160"/>
                    <a:gd name="T24" fmla="*/ 0 w 185"/>
                    <a:gd name="T25" fmla="*/ 102 h 160"/>
                    <a:gd name="T26" fmla="*/ 43 w 185"/>
                    <a:gd name="T27" fmla="*/ 160 h 160"/>
                    <a:gd name="T28" fmla="*/ 77 w 185"/>
                    <a:gd name="T29" fmla="*/ 116 h 160"/>
                    <a:gd name="T30" fmla="*/ 78 w 185"/>
                    <a:gd name="T31" fmla="*/ 91 h 160"/>
                    <a:gd name="T32" fmla="*/ 92 w 185"/>
                    <a:gd name="T33" fmla="*/ 84 h 160"/>
                    <a:gd name="T34" fmla="*/ 107 w 185"/>
                    <a:gd name="T35" fmla="*/ 91 h 160"/>
                    <a:gd name="T36" fmla="*/ 108 w 185"/>
                    <a:gd name="T37" fmla="*/ 116 h 160"/>
                    <a:gd name="T38" fmla="*/ 142 w 185"/>
                    <a:gd name="T39" fmla="*/ 160 h 160"/>
                    <a:gd name="T40" fmla="*/ 185 w 185"/>
                    <a:gd name="T41" fmla="*/ 102 h 160"/>
                    <a:gd name="T42" fmla="*/ 130 w 185"/>
                    <a:gd name="T43"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 h="160">
                      <a:moveTo>
                        <a:pt x="130" y="16"/>
                      </a:moveTo>
                      <a:cubicBezTo>
                        <a:pt x="113" y="16"/>
                        <a:pt x="109" y="47"/>
                        <a:pt x="108" y="75"/>
                      </a:cubicBezTo>
                      <a:cubicBezTo>
                        <a:pt x="106" y="75"/>
                        <a:pt x="104" y="74"/>
                        <a:pt x="103" y="73"/>
                      </a:cubicBezTo>
                      <a:cubicBezTo>
                        <a:pt x="100" y="70"/>
                        <a:pt x="100" y="65"/>
                        <a:pt x="100" y="64"/>
                      </a:cubicBezTo>
                      <a:cubicBezTo>
                        <a:pt x="100" y="64"/>
                        <a:pt x="100" y="63"/>
                        <a:pt x="100" y="63"/>
                      </a:cubicBezTo>
                      <a:cubicBezTo>
                        <a:pt x="100" y="0"/>
                        <a:pt x="100" y="0"/>
                        <a:pt x="100" y="0"/>
                      </a:cubicBezTo>
                      <a:cubicBezTo>
                        <a:pt x="84" y="0"/>
                        <a:pt x="84" y="0"/>
                        <a:pt x="84" y="0"/>
                      </a:cubicBezTo>
                      <a:cubicBezTo>
                        <a:pt x="84" y="63"/>
                        <a:pt x="84" y="63"/>
                        <a:pt x="84" y="63"/>
                      </a:cubicBezTo>
                      <a:cubicBezTo>
                        <a:pt x="84" y="63"/>
                        <a:pt x="84" y="64"/>
                        <a:pt x="84" y="64"/>
                      </a:cubicBezTo>
                      <a:cubicBezTo>
                        <a:pt x="84" y="64"/>
                        <a:pt x="84" y="69"/>
                        <a:pt x="80" y="73"/>
                      </a:cubicBezTo>
                      <a:cubicBezTo>
                        <a:pt x="79" y="73"/>
                        <a:pt x="78" y="74"/>
                        <a:pt x="77" y="75"/>
                      </a:cubicBezTo>
                      <a:cubicBezTo>
                        <a:pt x="76" y="47"/>
                        <a:pt x="71" y="16"/>
                        <a:pt x="55" y="16"/>
                      </a:cubicBezTo>
                      <a:cubicBezTo>
                        <a:pt x="31" y="16"/>
                        <a:pt x="0" y="49"/>
                        <a:pt x="0" y="102"/>
                      </a:cubicBezTo>
                      <a:cubicBezTo>
                        <a:pt x="0" y="155"/>
                        <a:pt x="23" y="160"/>
                        <a:pt x="43" y="160"/>
                      </a:cubicBezTo>
                      <a:cubicBezTo>
                        <a:pt x="63" y="160"/>
                        <a:pt x="77" y="147"/>
                        <a:pt x="77" y="116"/>
                      </a:cubicBezTo>
                      <a:cubicBezTo>
                        <a:pt x="77" y="111"/>
                        <a:pt x="78" y="102"/>
                        <a:pt x="78" y="91"/>
                      </a:cubicBezTo>
                      <a:cubicBezTo>
                        <a:pt x="84" y="90"/>
                        <a:pt x="89" y="87"/>
                        <a:pt x="92" y="84"/>
                      </a:cubicBezTo>
                      <a:cubicBezTo>
                        <a:pt x="95" y="87"/>
                        <a:pt x="100" y="90"/>
                        <a:pt x="107" y="91"/>
                      </a:cubicBezTo>
                      <a:cubicBezTo>
                        <a:pt x="107" y="102"/>
                        <a:pt x="108" y="111"/>
                        <a:pt x="108" y="116"/>
                      </a:cubicBezTo>
                      <a:cubicBezTo>
                        <a:pt x="108" y="147"/>
                        <a:pt x="122" y="160"/>
                        <a:pt x="142" y="160"/>
                      </a:cubicBezTo>
                      <a:cubicBezTo>
                        <a:pt x="162" y="160"/>
                        <a:pt x="185" y="155"/>
                        <a:pt x="185" y="102"/>
                      </a:cubicBezTo>
                      <a:cubicBezTo>
                        <a:pt x="185" y="49"/>
                        <a:pt x="154" y="16"/>
                        <a:pt x="130" y="16"/>
                      </a:cubicBezTo>
                      <a:close/>
                    </a:path>
                  </a:pathLst>
                </a:custGeom>
                <a:noFill/>
                <a:ln w="28575">
                  <a:solidFill>
                    <a:schemeClr val="bg1"/>
                  </a:solidFill>
                  <a:round/>
                  <a:headEnd/>
                  <a:tailEnd/>
                </a:ln>
              </p:spPr>
              <p:txBody>
                <a:bodyPr vert="horz" wrap="square" lIns="68580" tIns="34290" rIns="68580" bIns="34290" numCol="1" anchor="ctr" anchorCtr="1" compatLnSpc="1">
                  <a:prstTxWarp prst="textNoShape">
                    <a:avLst/>
                  </a:prstTxWarp>
                </a:bodyPr>
                <a:lstStyle/>
                <a:p>
                  <a:pPr defTabSz="457200"/>
                  <a:endParaRPr lang="en-GB" sz="1350" dirty="0">
                    <a:solidFill>
                      <a:prstClr val="black"/>
                    </a:solidFill>
                    <a:latin typeface="Arial" panose="020B0604020202020204"/>
                  </a:endParaRPr>
                </a:p>
              </p:txBody>
            </p:sp>
          </p:grpSp>
        </p:grpSp>
        <p:grpSp>
          <p:nvGrpSpPr>
            <p:cNvPr id="8" name="Group 65">
              <a:extLst>
                <a:ext uri="{FF2B5EF4-FFF2-40B4-BE49-F238E27FC236}">
                  <a16:creationId xmlns:a16="http://schemas.microsoft.com/office/drawing/2014/main" id="{953387D7-7F46-4907-8E90-73BC46929B6E}"/>
                </a:ext>
              </a:extLst>
            </p:cNvPr>
            <p:cNvGrpSpPr/>
            <p:nvPr/>
          </p:nvGrpSpPr>
          <p:grpSpPr>
            <a:xfrm rot="20581327">
              <a:off x="1102527" y="1123516"/>
              <a:ext cx="539119" cy="546276"/>
              <a:chOff x="3641725" y="2182813"/>
              <a:chExt cx="717550" cy="727075"/>
            </a:xfrm>
          </p:grpSpPr>
          <p:sp>
            <p:nvSpPr>
              <p:cNvPr id="9" name="Freeform 40">
                <a:extLst>
                  <a:ext uri="{FF2B5EF4-FFF2-40B4-BE49-F238E27FC236}">
                    <a16:creationId xmlns:a16="http://schemas.microsoft.com/office/drawing/2014/main" id="{3D031E53-AB39-4883-BDD5-CC13BC4F139C}"/>
                  </a:ext>
                </a:extLst>
              </p:cNvPr>
              <p:cNvSpPr>
                <a:spLocks/>
              </p:cNvSpPr>
              <p:nvPr/>
            </p:nvSpPr>
            <p:spPr bwMode="auto">
              <a:xfrm>
                <a:off x="4186238" y="2182813"/>
                <a:ext cx="173037" cy="173037"/>
              </a:xfrm>
              <a:custGeom>
                <a:avLst/>
                <a:gdLst>
                  <a:gd name="T0" fmla="*/ 33 w 46"/>
                  <a:gd name="T1" fmla="*/ 43 h 46"/>
                  <a:gd name="T2" fmla="*/ 3 w 46"/>
                  <a:gd name="T3" fmla="*/ 13 h 46"/>
                  <a:gd name="T4" fmla="*/ 3 w 46"/>
                  <a:gd name="T5" fmla="*/ 3 h 46"/>
                  <a:gd name="T6" fmla="*/ 3 w 46"/>
                  <a:gd name="T7" fmla="*/ 3 h 46"/>
                  <a:gd name="T8" fmla="*/ 13 w 46"/>
                  <a:gd name="T9" fmla="*/ 3 h 46"/>
                  <a:gd name="T10" fmla="*/ 43 w 46"/>
                  <a:gd name="T11" fmla="*/ 33 h 46"/>
                  <a:gd name="T12" fmla="*/ 43 w 46"/>
                  <a:gd name="T13" fmla="*/ 43 h 46"/>
                  <a:gd name="T14" fmla="*/ 43 w 46"/>
                  <a:gd name="T15" fmla="*/ 43 h 46"/>
                  <a:gd name="T16" fmla="*/ 33 w 46"/>
                  <a:gd name="T1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33" y="43"/>
                    </a:moveTo>
                    <a:cubicBezTo>
                      <a:pt x="3" y="13"/>
                      <a:pt x="3" y="13"/>
                      <a:pt x="3" y="13"/>
                    </a:cubicBezTo>
                    <a:cubicBezTo>
                      <a:pt x="0" y="10"/>
                      <a:pt x="0" y="6"/>
                      <a:pt x="3" y="3"/>
                    </a:cubicBezTo>
                    <a:cubicBezTo>
                      <a:pt x="3" y="3"/>
                      <a:pt x="3" y="3"/>
                      <a:pt x="3" y="3"/>
                    </a:cubicBezTo>
                    <a:cubicBezTo>
                      <a:pt x="5" y="0"/>
                      <a:pt x="10" y="0"/>
                      <a:pt x="13" y="3"/>
                    </a:cubicBezTo>
                    <a:cubicBezTo>
                      <a:pt x="43" y="33"/>
                      <a:pt x="43" y="33"/>
                      <a:pt x="43" y="33"/>
                    </a:cubicBezTo>
                    <a:cubicBezTo>
                      <a:pt x="46" y="36"/>
                      <a:pt x="46" y="40"/>
                      <a:pt x="43" y="43"/>
                    </a:cubicBezTo>
                    <a:cubicBezTo>
                      <a:pt x="43" y="43"/>
                      <a:pt x="43" y="43"/>
                      <a:pt x="43" y="43"/>
                    </a:cubicBezTo>
                    <a:cubicBezTo>
                      <a:pt x="40" y="46"/>
                      <a:pt x="36" y="46"/>
                      <a:pt x="33" y="43"/>
                    </a:cubicBez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0" name="Freeform 41">
                <a:extLst>
                  <a:ext uri="{FF2B5EF4-FFF2-40B4-BE49-F238E27FC236}">
                    <a16:creationId xmlns:a16="http://schemas.microsoft.com/office/drawing/2014/main" id="{37E47986-CF78-4147-ACFF-1FAE1248F79F}"/>
                  </a:ext>
                </a:extLst>
              </p:cNvPr>
              <p:cNvSpPr>
                <a:spLocks/>
              </p:cNvSpPr>
              <p:nvPr/>
            </p:nvSpPr>
            <p:spPr bwMode="auto">
              <a:xfrm>
                <a:off x="4054475" y="2257425"/>
                <a:ext cx="238125" cy="238125"/>
              </a:xfrm>
              <a:custGeom>
                <a:avLst/>
                <a:gdLst>
                  <a:gd name="T0" fmla="*/ 48 w 63"/>
                  <a:gd name="T1" fmla="*/ 61 h 63"/>
                  <a:gd name="T2" fmla="*/ 3 w 63"/>
                  <a:gd name="T3" fmla="*/ 15 h 63"/>
                  <a:gd name="T4" fmla="*/ 3 w 63"/>
                  <a:gd name="T5" fmla="*/ 4 h 63"/>
                  <a:gd name="T6" fmla="*/ 4 w 63"/>
                  <a:gd name="T7" fmla="*/ 3 h 63"/>
                  <a:gd name="T8" fmla="*/ 15 w 63"/>
                  <a:gd name="T9" fmla="*/ 3 h 63"/>
                  <a:gd name="T10" fmla="*/ 60 w 63"/>
                  <a:gd name="T11" fmla="*/ 49 h 63"/>
                  <a:gd name="T12" fmla="*/ 60 w 63"/>
                  <a:gd name="T13" fmla="*/ 59 h 63"/>
                  <a:gd name="T14" fmla="*/ 59 w 63"/>
                  <a:gd name="T15" fmla="*/ 61 h 63"/>
                  <a:gd name="T16" fmla="*/ 48 w 63"/>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48" y="61"/>
                    </a:moveTo>
                    <a:cubicBezTo>
                      <a:pt x="3" y="15"/>
                      <a:pt x="3" y="15"/>
                      <a:pt x="3" y="15"/>
                    </a:cubicBezTo>
                    <a:cubicBezTo>
                      <a:pt x="0" y="12"/>
                      <a:pt x="0" y="7"/>
                      <a:pt x="3" y="4"/>
                    </a:cubicBezTo>
                    <a:cubicBezTo>
                      <a:pt x="4" y="3"/>
                      <a:pt x="4" y="3"/>
                      <a:pt x="4" y="3"/>
                    </a:cubicBezTo>
                    <a:cubicBezTo>
                      <a:pt x="7" y="0"/>
                      <a:pt x="12" y="0"/>
                      <a:pt x="15" y="3"/>
                    </a:cubicBezTo>
                    <a:cubicBezTo>
                      <a:pt x="60" y="49"/>
                      <a:pt x="60" y="49"/>
                      <a:pt x="60" y="49"/>
                    </a:cubicBezTo>
                    <a:cubicBezTo>
                      <a:pt x="63" y="52"/>
                      <a:pt x="63" y="56"/>
                      <a:pt x="60" y="59"/>
                    </a:cubicBezTo>
                    <a:cubicBezTo>
                      <a:pt x="59" y="61"/>
                      <a:pt x="59" y="61"/>
                      <a:pt x="59" y="61"/>
                    </a:cubicBezTo>
                    <a:cubicBezTo>
                      <a:pt x="56" y="63"/>
                      <a:pt x="51" y="63"/>
                      <a:pt x="48" y="61"/>
                    </a:cubicBez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1" name="Line 42">
                <a:extLst>
                  <a:ext uri="{FF2B5EF4-FFF2-40B4-BE49-F238E27FC236}">
                    <a16:creationId xmlns:a16="http://schemas.microsoft.com/office/drawing/2014/main" id="{064883A6-2B57-45B1-A83A-9D43A65FC1E8}"/>
                  </a:ext>
                </a:extLst>
              </p:cNvPr>
              <p:cNvSpPr>
                <a:spLocks noChangeShapeType="1"/>
              </p:cNvSpPr>
              <p:nvPr/>
            </p:nvSpPr>
            <p:spPr bwMode="auto">
              <a:xfrm flipH="1">
                <a:off x="4186238" y="2292350"/>
                <a:ext cx="68262" cy="635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2" name="Freeform 43">
                <a:extLst>
                  <a:ext uri="{FF2B5EF4-FFF2-40B4-BE49-F238E27FC236}">
                    <a16:creationId xmlns:a16="http://schemas.microsoft.com/office/drawing/2014/main" id="{7DAF2D89-A839-4A51-A7D8-DA0E3AF8DFD7}"/>
                  </a:ext>
                </a:extLst>
              </p:cNvPr>
              <p:cNvSpPr>
                <a:spLocks/>
              </p:cNvSpPr>
              <p:nvPr/>
            </p:nvSpPr>
            <p:spPr bwMode="auto">
              <a:xfrm>
                <a:off x="3784600" y="2325688"/>
                <a:ext cx="431800" cy="433387"/>
              </a:xfrm>
              <a:custGeom>
                <a:avLst/>
                <a:gdLst>
                  <a:gd name="T0" fmla="*/ 78 w 115"/>
                  <a:gd name="T1" fmla="*/ 0 h 115"/>
                  <a:gd name="T2" fmla="*/ 58 w 115"/>
                  <a:gd name="T3" fmla="*/ 20 h 115"/>
                  <a:gd name="T4" fmla="*/ 43 w 115"/>
                  <a:gd name="T5" fmla="*/ 36 h 115"/>
                  <a:gd name="T6" fmla="*/ 12 w 115"/>
                  <a:gd name="T7" fmla="*/ 67 h 115"/>
                  <a:gd name="T8" fmla="*/ 7 w 115"/>
                  <a:gd name="T9" fmla="*/ 95 h 115"/>
                  <a:gd name="T10" fmla="*/ 20 w 115"/>
                  <a:gd name="T11" fmla="*/ 109 h 115"/>
                  <a:gd name="T12" fmla="*/ 49 w 115"/>
                  <a:gd name="T13" fmla="*/ 104 h 115"/>
                  <a:gd name="T14" fmla="*/ 80 w 115"/>
                  <a:gd name="T15" fmla="*/ 73 h 115"/>
                  <a:gd name="T16" fmla="*/ 96 w 115"/>
                  <a:gd name="T17" fmla="*/ 57 h 115"/>
                  <a:gd name="T18" fmla="*/ 115 w 115"/>
                  <a:gd name="T19" fmla="*/ 38 h 115"/>
                  <a:gd name="T20" fmla="*/ 78 w 115"/>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15">
                    <a:moveTo>
                      <a:pt x="78" y="0"/>
                    </a:moveTo>
                    <a:cubicBezTo>
                      <a:pt x="58" y="20"/>
                      <a:pt x="58" y="20"/>
                      <a:pt x="58" y="20"/>
                    </a:cubicBezTo>
                    <a:cubicBezTo>
                      <a:pt x="43" y="36"/>
                      <a:pt x="43" y="36"/>
                      <a:pt x="43" y="36"/>
                    </a:cubicBezTo>
                    <a:cubicBezTo>
                      <a:pt x="12" y="67"/>
                      <a:pt x="12" y="67"/>
                      <a:pt x="12" y="67"/>
                    </a:cubicBezTo>
                    <a:cubicBezTo>
                      <a:pt x="3" y="76"/>
                      <a:pt x="0" y="89"/>
                      <a:pt x="7" y="95"/>
                    </a:cubicBezTo>
                    <a:cubicBezTo>
                      <a:pt x="20" y="109"/>
                      <a:pt x="20" y="109"/>
                      <a:pt x="20" y="109"/>
                    </a:cubicBezTo>
                    <a:cubicBezTo>
                      <a:pt x="27" y="115"/>
                      <a:pt x="40" y="113"/>
                      <a:pt x="49" y="104"/>
                    </a:cubicBezTo>
                    <a:cubicBezTo>
                      <a:pt x="80" y="73"/>
                      <a:pt x="80" y="73"/>
                      <a:pt x="80" y="73"/>
                    </a:cubicBezTo>
                    <a:cubicBezTo>
                      <a:pt x="96" y="57"/>
                      <a:pt x="96" y="57"/>
                      <a:pt x="96" y="57"/>
                    </a:cubicBezTo>
                    <a:cubicBezTo>
                      <a:pt x="115" y="38"/>
                      <a:pt x="115" y="38"/>
                      <a:pt x="115" y="38"/>
                    </a:cubicBezTo>
                    <a:lnTo>
                      <a:pt x="78" y="0"/>
                    </a:ln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3" name="Freeform 44">
                <a:extLst>
                  <a:ext uri="{FF2B5EF4-FFF2-40B4-BE49-F238E27FC236}">
                    <a16:creationId xmlns:a16="http://schemas.microsoft.com/office/drawing/2014/main" id="{51BD7630-0800-4540-9C3E-417AB1D6E6BF}"/>
                  </a:ext>
                </a:extLst>
              </p:cNvPr>
              <p:cNvSpPr>
                <a:spLocks/>
              </p:cNvSpPr>
              <p:nvPr/>
            </p:nvSpPr>
            <p:spPr bwMode="auto">
              <a:xfrm>
                <a:off x="3727450" y="2682875"/>
                <a:ext cx="139700" cy="139700"/>
              </a:xfrm>
              <a:custGeom>
                <a:avLst/>
                <a:gdLst>
                  <a:gd name="T0" fmla="*/ 22 w 37"/>
                  <a:gd name="T1" fmla="*/ 0 h 37"/>
                  <a:gd name="T2" fmla="*/ 11 w 37"/>
                  <a:gd name="T3" fmla="*/ 10 h 37"/>
                  <a:gd name="T4" fmla="*/ 10 w 37"/>
                  <a:gd name="T5" fmla="*/ 12 h 37"/>
                  <a:gd name="T6" fmla="*/ 4 w 37"/>
                  <a:gd name="T7" fmla="*/ 17 h 37"/>
                  <a:gd name="T8" fmla="*/ 4 w 37"/>
                  <a:gd name="T9" fmla="*/ 33 h 37"/>
                  <a:gd name="T10" fmla="*/ 20 w 37"/>
                  <a:gd name="T11" fmla="*/ 33 h 37"/>
                  <a:gd name="T12" fmla="*/ 26 w 37"/>
                  <a:gd name="T13" fmla="*/ 28 h 37"/>
                  <a:gd name="T14" fmla="*/ 27 w 37"/>
                  <a:gd name="T15" fmla="*/ 26 h 37"/>
                  <a:gd name="T16" fmla="*/ 37 w 37"/>
                  <a:gd name="T17" fmla="*/ 16 h 37"/>
                  <a:gd name="T18" fmla="*/ 22 w 37"/>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7">
                    <a:moveTo>
                      <a:pt x="22" y="0"/>
                    </a:moveTo>
                    <a:cubicBezTo>
                      <a:pt x="11" y="10"/>
                      <a:pt x="11" y="10"/>
                      <a:pt x="11" y="10"/>
                    </a:cubicBezTo>
                    <a:cubicBezTo>
                      <a:pt x="10" y="12"/>
                      <a:pt x="10" y="12"/>
                      <a:pt x="10" y="12"/>
                    </a:cubicBezTo>
                    <a:cubicBezTo>
                      <a:pt x="4" y="17"/>
                      <a:pt x="4" y="17"/>
                      <a:pt x="4" y="17"/>
                    </a:cubicBezTo>
                    <a:cubicBezTo>
                      <a:pt x="0" y="21"/>
                      <a:pt x="0" y="29"/>
                      <a:pt x="4" y="33"/>
                    </a:cubicBezTo>
                    <a:cubicBezTo>
                      <a:pt x="9" y="37"/>
                      <a:pt x="16" y="37"/>
                      <a:pt x="20" y="33"/>
                    </a:cubicBezTo>
                    <a:cubicBezTo>
                      <a:pt x="26" y="28"/>
                      <a:pt x="26" y="28"/>
                      <a:pt x="26" y="28"/>
                    </a:cubicBezTo>
                    <a:cubicBezTo>
                      <a:pt x="27" y="26"/>
                      <a:pt x="27" y="26"/>
                      <a:pt x="27" y="26"/>
                    </a:cubicBezTo>
                    <a:cubicBezTo>
                      <a:pt x="37" y="16"/>
                      <a:pt x="37" y="16"/>
                      <a:pt x="37" y="16"/>
                    </a:cubicBezTo>
                    <a:lnTo>
                      <a:pt x="22" y="0"/>
                    </a:lnTo>
                    <a:close/>
                  </a:path>
                </a:pathLst>
              </a:custGeom>
              <a:noFill/>
              <a:ln w="1428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4" name="Line 45">
                <a:extLst>
                  <a:ext uri="{FF2B5EF4-FFF2-40B4-BE49-F238E27FC236}">
                    <a16:creationId xmlns:a16="http://schemas.microsoft.com/office/drawing/2014/main" id="{E6D16C0C-7535-4F18-A66E-33FF73894991}"/>
                  </a:ext>
                </a:extLst>
              </p:cNvPr>
              <p:cNvSpPr>
                <a:spLocks noChangeShapeType="1"/>
              </p:cNvSpPr>
              <p:nvPr/>
            </p:nvSpPr>
            <p:spPr bwMode="auto">
              <a:xfrm flipH="1">
                <a:off x="3641725" y="2808288"/>
                <a:ext cx="101600" cy="1016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5" name="Line 46">
                <a:extLst>
                  <a:ext uri="{FF2B5EF4-FFF2-40B4-BE49-F238E27FC236}">
                    <a16:creationId xmlns:a16="http://schemas.microsoft.com/office/drawing/2014/main" id="{06EB165E-0CE1-4693-9C1D-E6E3F0EE6E85}"/>
                  </a:ext>
                </a:extLst>
              </p:cNvPr>
              <p:cNvSpPr>
                <a:spLocks noChangeShapeType="1"/>
              </p:cNvSpPr>
              <p:nvPr/>
            </p:nvSpPr>
            <p:spPr bwMode="auto">
              <a:xfrm>
                <a:off x="4037013" y="2366963"/>
                <a:ext cx="71437" cy="762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6" name="Line 47">
                <a:extLst>
                  <a:ext uri="{FF2B5EF4-FFF2-40B4-BE49-F238E27FC236}">
                    <a16:creationId xmlns:a16="http://schemas.microsoft.com/office/drawing/2014/main" id="{48B1CED5-AE17-4F81-A906-027AB24E14B1}"/>
                  </a:ext>
                </a:extLst>
              </p:cNvPr>
              <p:cNvSpPr>
                <a:spLocks noChangeShapeType="1"/>
              </p:cNvSpPr>
              <p:nvPr/>
            </p:nvSpPr>
            <p:spPr bwMode="auto">
              <a:xfrm>
                <a:off x="3987800" y="2419350"/>
                <a:ext cx="49212" cy="49212"/>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7" name="Line 48">
                <a:extLst>
                  <a:ext uri="{FF2B5EF4-FFF2-40B4-BE49-F238E27FC236}">
                    <a16:creationId xmlns:a16="http://schemas.microsoft.com/office/drawing/2014/main" id="{F8C74702-4B37-46FE-A420-CF5DCE037C4F}"/>
                  </a:ext>
                </a:extLst>
              </p:cNvPr>
              <p:cNvSpPr>
                <a:spLocks noChangeShapeType="1"/>
              </p:cNvSpPr>
              <p:nvPr/>
            </p:nvSpPr>
            <p:spPr bwMode="auto">
              <a:xfrm>
                <a:off x="3935413" y="2468563"/>
                <a:ext cx="74612" cy="762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8" name="Line 49">
                <a:extLst>
                  <a:ext uri="{FF2B5EF4-FFF2-40B4-BE49-F238E27FC236}">
                    <a16:creationId xmlns:a16="http://schemas.microsoft.com/office/drawing/2014/main" id="{DCA1F0F9-9F57-45C5-A3AF-3DC222DA427D}"/>
                  </a:ext>
                </a:extLst>
              </p:cNvPr>
              <p:cNvSpPr>
                <a:spLocks noChangeShapeType="1"/>
              </p:cNvSpPr>
              <p:nvPr/>
            </p:nvSpPr>
            <p:spPr bwMode="auto">
              <a:xfrm>
                <a:off x="3886200" y="2520950"/>
                <a:ext cx="49212" cy="49212"/>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sp>
            <p:nvSpPr>
              <p:cNvPr id="19" name="Line 50">
                <a:extLst>
                  <a:ext uri="{FF2B5EF4-FFF2-40B4-BE49-F238E27FC236}">
                    <a16:creationId xmlns:a16="http://schemas.microsoft.com/office/drawing/2014/main" id="{43B2872A-060B-43F5-B751-1F6A2DBC0C1A}"/>
                  </a:ext>
                </a:extLst>
              </p:cNvPr>
              <p:cNvSpPr>
                <a:spLocks noChangeShapeType="1"/>
              </p:cNvSpPr>
              <p:nvPr/>
            </p:nvSpPr>
            <p:spPr bwMode="auto">
              <a:xfrm>
                <a:off x="3833813" y="2570163"/>
                <a:ext cx="74612" cy="76200"/>
              </a:xfrm>
              <a:prstGeom prst="line">
                <a:avLst/>
              </a:prstGeom>
              <a:noFill/>
              <a:ln w="142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ctr" anchorCtr="1" compatLnSpc="1">
                <a:prstTxWarp prst="textNoShape">
                  <a:avLst/>
                </a:prstTxWarp>
              </a:bodyPr>
              <a:lstStyle/>
              <a:p>
                <a:pPr defTabSz="685800">
                  <a:defRPr/>
                </a:pPr>
                <a:endParaRPr lang="en-GB" sz="1350" kern="0" dirty="0">
                  <a:solidFill>
                    <a:srgbClr val="4B306A"/>
                  </a:solidFill>
                  <a:latin typeface="Arial"/>
                </a:endParaRPr>
              </a:p>
            </p:txBody>
          </p:sp>
        </p:grpSp>
      </p:grpSp>
      <p:pic>
        <p:nvPicPr>
          <p:cNvPr id="25" name="Afbeelding 24"/>
          <p:cNvPicPr>
            <a:picLocks noChangeAspect="1"/>
          </p:cNvPicPr>
          <p:nvPr/>
        </p:nvPicPr>
        <p:blipFill>
          <a:blip r:embed="rId4"/>
          <a:stretch>
            <a:fillRect/>
          </a:stretch>
        </p:blipFill>
        <p:spPr>
          <a:xfrm>
            <a:off x="6090211" y="2688117"/>
            <a:ext cx="4500894" cy="2964964"/>
          </a:xfrm>
          <a:prstGeom prst="rect">
            <a:avLst/>
          </a:prstGeom>
        </p:spPr>
      </p:pic>
      <p:pic>
        <p:nvPicPr>
          <p:cNvPr id="26" name="Afbeelding 25"/>
          <p:cNvPicPr>
            <a:picLocks noChangeAspect="1"/>
          </p:cNvPicPr>
          <p:nvPr/>
        </p:nvPicPr>
        <p:blipFill>
          <a:blip r:embed="rId5"/>
          <a:stretch>
            <a:fillRect/>
          </a:stretch>
        </p:blipFill>
        <p:spPr>
          <a:xfrm>
            <a:off x="2947356" y="4561848"/>
            <a:ext cx="2298391" cy="1719221"/>
          </a:xfrm>
          <a:prstGeom prst="rect">
            <a:avLst/>
          </a:prstGeom>
        </p:spPr>
      </p:pic>
      <p:pic>
        <p:nvPicPr>
          <p:cNvPr id="27" name="Afbeelding 26"/>
          <p:cNvPicPr>
            <a:picLocks noChangeAspect="1"/>
          </p:cNvPicPr>
          <p:nvPr/>
        </p:nvPicPr>
        <p:blipFill>
          <a:blip r:embed="rId6"/>
          <a:stretch>
            <a:fillRect/>
          </a:stretch>
        </p:blipFill>
        <p:spPr>
          <a:xfrm>
            <a:off x="8340659" y="99152"/>
            <a:ext cx="2011589" cy="2712003"/>
          </a:xfrm>
          <a:prstGeom prst="rect">
            <a:avLst/>
          </a:prstGeom>
        </p:spPr>
      </p:pic>
    </p:spTree>
    <p:extLst>
      <p:ext uri="{BB962C8B-B14F-4D97-AF65-F5344CB8AC3E}">
        <p14:creationId xmlns:p14="http://schemas.microsoft.com/office/powerpoint/2010/main" val="13458706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20159-BD73-41F8-A7CC-A5C28129E526}"/>
              </a:ext>
            </a:extLst>
          </p:cNvPr>
          <p:cNvSpPr>
            <a:spLocks noGrp="1"/>
          </p:cNvSpPr>
          <p:nvPr>
            <p:ph type="title"/>
          </p:nvPr>
        </p:nvSpPr>
        <p:spPr/>
        <p:txBody>
          <a:bodyPr/>
          <a:lstStyle/>
          <a:p>
            <a:r>
              <a:rPr lang="nl-NL" dirty="0" smtClean="0"/>
              <a:t>Alles gedaan, en dan…..?</a:t>
            </a:r>
            <a:endParaRPr lang="x-none" dirty="0"/>
          </a:p>
        </p:txBody>
      </p:sp>
      <p:sp>
        <p:nvSpPr>
          <p:cNvPr id="3" name="Tijdelijke aanduiding voor inhoud 2">
            <a:extLst>
              <a:ext uri="{FF2B5EF4-FFF2-40B4-BE49-F238E27FC236}">
                <a16:creationId xmlns:a16="http://schemas.microsoft.com/office/drawing/2014/main" id="{5D0C8DC2-A446-40A6-9B78-58AAEF65F4B4}"/>
              </a:ext>
            </a:extLst>
          </p:cNvPr>
          <p:cNvSpPr>
            <a:spLocks noGrp="1"/>
          </p:cNvSpPr>
          <p:nvPr>
            <p:ph idx="1"/>
          </p:nvPr>
        </p:nvSpPr>
        <p:spPr/>
        <p:txBody>
          <a:bodyPr/>
          <a:lstStyle/>
          <a:p>
            <a:endParaRPr lang="nl-NL" dirty="0"/>
          </a:p>
          <a:p>
            <a:endParaRPr lang="nl-NL" dirty="0"/>
          </a:p>
          <a:p>
            <a:endParaRPr lang="nl-NL" dirty="0"/>
          </a:p>
          <a:p>
            <a:endParaRPr lang="nl-NL" dirty="0" smtClean="0"/>
          </a:p>
          <a:p>
            <a:endParaRPr lang="nl-NL" dirty="0"/>
          </a:p>
          <a:p>
            <a:endParaRPr lang="nl-NL" dirty="0" smtClean="0"/>
          </a:p>
          <a:p>
            <a:pPr>
              <a:buFont typeface="Wingdings" panose="05000000000000000000" pitchFamily="2" charset="2"/>
              <a:buChar char="q"/>
            </a:pPr>
            <a:r>
              <a:rPr lang="nl-NL" sz="1400" dirty="0"/>
              <a:t>Multidisciplinair overleg (longartsen, radioloog, reumatoloog, klinisch chemicus, patholoog, verpleegkundige)</a:t>
            </a:r>
          </a:p>
          <a:p>
            <a:pPr>
              <a:buFont typeface="Wingdings" panose="05000000000000000000" pitchFamily="2" charset="2"/>
              <a:buChar char="q"/>
            </a:pPr>
            <a:r>
              <a:rPr lang="nl-NL" sz="1400" dirty="0"/>
              <a:t>In Nederland 3 expertise centra (Nieuwegein, Amsterdam, Rotterdam)</a:t>
            </a:r>
          </a:p>
          <a:p>
            <a:pPr>
              <a:buFont typeface="Wingdings" panose="05000000000000000000" pitchFamily="2" charset="2"/>
              <a:buChar char="q"/>
            </a:pPr>
            <a:r>
              <a:rPr lang="nl-NL" sz="1400" dirty="0"/>
              <a:t>Middels videoconferentie overleg over patiënten met zogenaamde behandelcentra</a:t>
            </a:r>
          </a:p>
          <a:p>
            <a:pPr>
              <a:buFont typeface="Wingdings" panose="05000000000000000000" pitchFamily="2" charset="2"/>
              <a:buChar char="q"/>
            </a:pPr>
            <a:r>
              <a:rPr lang="nl-NL" sz="1400" dirty="0"/>
              <a:t>Voordelen: </a:t>
            </a:r>
          </a:p>
          <a:p>
            <a:pPr lvl="1">
              <a:buFont typeface="Wingdings" panose="05000000000000000000" pitchFamily="2" charset="2"/>
              <a:buChar char="Ø"/>
            </a:pPr>
            <a:r>
              <a:rPr lang="nl-NL" sz="1400" dirty="0"/>
              <a:t>Patiënten hoeven niet ver te reizen voor adequate behandeling</a:t>
            </a:r>
          </a:p>
          <a:p>
            <a:pPr lvl="1">
              <a:buFont typeface="Wingdings" panose="05000000000000000000" pitchFamily="2" charset="2"/>
              <a:buChar char="Ø"/>
            </a:pPr>
            <a:r>
              <a:rPr lang="nl-NL" sz="1400" dirty="0"/>
              <a:t>Kennis wordt groter bij behandelcentra</a:t>
            </a:r>
          </a:p>
          <a:p>
            <a:pPr lvl="1">
              <a:buFont typeface="Wingdings" panose="05000000000000000000" pitchFamily="2" charset="2"/>
              <a:buChar char="Ø"/>
            </a:pPr>
            <a:r>
              <a:rPr lang="nl-NL" sz="1400" dirty="0"/>
              <a:t>Concentratie van onderzoek en zeldzame aandoeningen in expertisecentra</a:t>
            </a:r>
          </a:p>
        </p:txBody>
      </p:sp>
      <p:sp>
        <p:nvSpPr>
          <p:cNvPr id="5" name="Rechteck 8">
            <a:extLst>
              <a:ext uri="{FF2B5EF4-FFF2-40B4-BE49-F238E27FC236}">
                <a16:creationId xmlns:a16="http://schemas.microsoft.com/office/drawing/2014/main" id="{4C3BB532-8CE1-4DC8-8778-FA6ECC24D148}"/>
              </a:ext>
            </a:extLst>
          </p:cNvPr>
          <p:cNvSpPr/>
          <p:nvPr/>
        </p:nvSpPr>
        <p:spPr>
          <a:xfrm>
            <a:off x="3923068" y="1317359"/>
            <a:ext cx="5799015" cy="751488"/>
          </a:xfrm>
          <a:prstGeom prst="rect">
            <a:avLst/>
          </a:prstGeom>
          <a:solidFill>
            <a:srgbClr val="F7A36F">
              <a:alpha val="50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1299210" rIns="80010" bIns="689610" numCol="1" spcCol="1270" anchor="ctr" anchorCtr="0">
            <a:noAutofit/>
          </a:bodyPr>
          <a:lstStyle/>
          <a:p>
            <a:pPr algn="ctr" defTabSz="500063">
              <a:lnSpc>
                <a:spcPct val="90000"/>
              </a:lnSpc>
              <a:spcBef>
                <a:spcPct val="0"/>
              </a:spcBef>
              <a:spcAft>
                <a:spcPct val="35000"/>
              </a:spcAft>
            </a:pPr>
            <a:endParaRPr lang="en-GB" sz="1050" b="1" baseline="30000" dirty="0">
              <a:solidFill>
                <a:srgbClr val="00B3BE"/>
              </a:solidFill>
              <a:latin typeface="Arial" panose="020B0604020202020204"/>
            </a:endParaRPr>
          </a:p>
        </p:txBody>
      </p:sp>
      <p:grpSp>
        <p:nvGrpSpPr>
          <p:cNvPr id="6" name="Groep 5">
            <a:extLst>
              <a:ext uri="{FF2B5EF4-FFF2-40B4-BE49-F238E27FC236}">
                <a16:creationId xmlns:a16="http://schemas.microsoft.com/office/drawing/2014/main" id="{E7A94DEE-9F5F-484F-9166-CE3C734408E1}"/>
              </a:ext>
            </a:extLst>
          </p:cNvPr>
          <p:cNvGrpSpPr/>
          <p:nvPr/>
        </p:nvGrpSpPr>
        <p:grpSpPr>
          <a:xfrm>
            <a:off x="508559" y="365126"/>
            <a:ext cx="616469" cy="616469"/>
            <a:chOff x="1240318" y="5120028"/>
            <a:chExt cx="821958" cy="821958"/>
          </a:xfrm>
        </p:grpSpPr>
        <p:sp>
          <p:nvSpPr>
            <p:cNvPr id="7" name="Oval 5">
              <a:extLst>
                <a:ext uri="{FF2B5EF4-FFF2-40B4-BE49-F238E27FC236}">
                  <a16:creationId xmlns:a16="http://schemas.microsoft.com/office/drawing/2014/main" id="{8311831B-6DE2-4087-B7A5-46666F2F442C}"/>
                </a:ext>
              </a:extLst>
            </p:cNvPr>
            <p:cNvSpPr>
              <a:spLocks noChangeAspect="1" noChangeArrowheads="1"/>
            </p:cNvSpPr>
            <p:nvPr/>
          </p:nvSpPr>
          <p:spPr bwMode="auto">
            <a:xfrm>
              <a:off x="1240318" y="5120028"/>
              <a:ext cx="821958" cy="821958"/>
            </a:xfrm>
            <a:prstGeom prst="ellipse">
              <a:avLst/>
            </a:prstGeom>
            <a:solidFill>
              <a:srgbClr val="F265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200"/>
              <a:endParaRPr lang="en-GB" sz="1350" dirty="0">
                <a:solidFill>
                  <a:srgbClr val="4D4D4F"/>
                </a:solidFill>
                <a:latin typeface="Arial" panose="020B0604020202020204"/>
              </a:endParaRPr>
            </a:p>
          </p:txBody>
        </p:sp>
        <p:grpSp>
          <p:nvGrpSpPr>
            <p:cNvPr id="8" name="Groep 7">
              <a:extLst>
                <a:ext uri="{FF2B5EF4-FFF2-40B4-BE49-F238E27FC236}">
                  <a16:creationId xmlns:a16="http://schemas.microsoft.com/office/drawing/2014/main" id="{8CADA267-63BC-4B7E-A572-D0F6C5E058D1}"/>
                </a:ext>
              </a:extLst>
            </p:cNvPr>
            <p:cNvGrpSpPr/>
            <p:nvPr/>
          </p:nvGrpSpPr>
          <p:grpSpPr>
            <a:xfrm>
              <a:off x="1421169" y="5268214"/>
              <a:ext cx="443499" cy="443569"/>
              <a:chOff x="1432320" y="5268214"/>
              <a:chExt cx="443499" cy="443569"/>
            </a:xfrm>
          </p:grpSpPr>
          <p:sp>
            <p:nvSpPr>
              <p:cNvPr id="9" name="Ovale Legende 41">
                <a:extLst>
                  <a:ext uri="{FF2B5EF4-FFF2-40B4-BE49-F238E27FC236}">
                    <a16:creationId xmlns:a16="http://schemas.microsoft.com/office/drawing/2014/main" id="{311D6F87-B9DB-4D72-B7A1-E421835E6E06}"/>
                  </a:ext>
                </a:extLst>
              </p:cNvPr>
              <p:cNvSpPr/>
              <p:nvPr/>
            </p:nvSpPr>
            <p:spPr>
              <a:xfrm>
                <a:off x="1432320" y="5268214"/>
                <a:ext cx="331047" cy="293719"/>
              </a:xfrm>
              <a:prstGeom prst="wedgeEllipseCallout">
                <a:avLst>
                  <a:gd name="adj1" fmla="val -51932"/>
                  <a:gd name="adj2" fmla="val 49569"/>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350" dirty="0">
                  <a:solidFill>
                    <a:prstClr val="white"/>
                  </a:solidFill>
                  <a:latin typeface="Arial" panose="020B0604020202020204"/>
                </a:endParaRPr>
              </a:p>
            </p:txBody>
          </p:sp>
          <p:sp>
            <p:nvSpPr>
              <p:cNvPr id="10" name="Ovale Legende 42">
                <a:extLst>
                  <a:ext uri="{FF2B5EF4-FFF2-40B4-BE49-F238E27FC236}">
                    <a16:creationId xmlns:a16="http://schemas.microsoft.com/office/drawing/2014/main" id="{524E817F-B2F8-4A59-B1D7-9C638C30ED98}"/>
                  </a:ext>
                </a:extLst>
              </p:cNvPr>
              <p:cNvSpPr/>
              <p:nvPr/>
            </p:nvSpPr>
            <p:spPr>
              <a:xfrm flipH="1">
                <a:off x="1544772" y="5418064"/>
                <a:ext cx="331047" cy="293719"/>
              </a:xfrm>
              <a:prstGeom prst="wedgeEllipseCallout">
                <a:avLst>
                  <a:gd name="adj1" fmla="val -51932"/>
                  <a:gd name="adj2" fmla="val 49569"/>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350" dirty="0">
                  <a:solidFill>
                    <a:prstClr val="white"/>
                  </a:solidFill>
                  <a:latin typeface="Arial" panose="020B0604020202020204"/>
                </a:endParaRPr>
              </a:p>
            </p:txBody>
          </p:sp>
        </p:grpSp>
      </p:grpSp>
      <p:sp>
        <p:nvSpPr>
          <p:cNvPr id="11" name="Tekstvak 10">
            <a:extLst>
              <a:ext uri="{FF2B5EF4-FFF2-40B4-BE49-F238E27FC236}">
                <a16:creationId xmlns:a16="http://schemas.microsoft.com/office/drawing/2014/main" id="{DA80863F-CE5A-4CCF-A3FE-AC3318495B58}"/>
              </a:ext>
            </a:extLst>
          </p:cNvPr>
          <p:cNvSpPr txBox="1"/>
          <p:nvPr/>
        </p:nvSpPr>
        <p:spPr>
          <a:xfrm>
            <a:off x="3923068" y="1371833"/>
            <a:ext cx="5967693" cy="854080"/>
          </a:xfrm>
          <a:prstGeom prst="rect">
            <a:avLst/>
          </a:prstGeom>
          <a:noFill/>
        </p:spPr>
        <p:txBody>
          <a:bodyPr wrap="square" rtlCol="0">
            <a:spAutoFit/>
          </a:bodyPr>
          <a:lstStyle/>
          <a:p>
            <a:pPr defTabSz="457200"/>
            <a:r>
              <a:rPr lang="nl-NL" b="1" dirty="0">
                <a:solidFill>
                  <a:srgbClr val="001E55"/>
                </a:solidFill>
                <a:latin typeface="Arial" panose="020B0604020202020204"/>
              </a:rPr>
              <a:t>MDO diagnose: consensus idiopathische pulmonale fibrose</a:t>
            </a:r>
          </a:p>
          <a:p>
            <a:pPr defTabSz="457200"/>
            <a:r>
              <a:rPr lang="nl-NL" sz="1350" dirty="0">
                <a:solidFill>
                  <a:srgbClr val="4D4D4F"/>
                </a:solidFill>
                <a:latin typeface="Arial" panose="020B0604020202020204"/>
              </a:rPr>
              <a:t> </a:t>
            </a:r>
            <a:endParaRPr lang="x-none" sz="1350" dirty="0">
              <a:solidFill>
                <a:srgbClr val="4D4D4F"/>
              </a:solidFill>
              <a:latin typeface="Arial" panose="020B0604020202020204"/>
            </a:endParaRPr>
          </a:p>
        </p:txBody>
      </p:sp>
      <p:sp>
        <p:nvSpPr>
          <p:cNvPr id="13" name="Oval 5">
            <a:extLst>
              <a:ext uri="{FF2B5EF4-FFF2-40B4-BE49-F238E27FC236}">
                <a16:creationId xmlns:a16="http://schemas.microsoft.com/office/drawing/2014/main" id="{76E1AFB1-5AAD-4D00-88B1-8F4437DBD99D}"/>
              </a:ext>
            </a:extLst>
          </p:cNvPr>
          <p:cNvSpPr>
            <a:spLocks noChangeArrowheads="1"/>
          </p:cNvSpPr>
          <p:nvPr/>
        </p:nvSpPr>
        <p:spPr bwMode="auto">
          <a:xfrm>
            <a:off x="3016254" y="1454754"/>
            <a:ext cx="262292" cy="265526"/>
          </a:xfrm>
          <a:prstGeom prst="ellipse">
            <a:avLst/>
          </a:prstGeom>
          <a:solidFill>
            <a:srgbClr val="F2650F"/>
          </a:solidFill>
          <a:ln>
            <a:noFill/>
          </a:ln>
        </p:spPr>
        <p:txBody>
          <a:bodyPr/>
          <a:lstStyle/>
          <a:p>
            <a:pPr defTabSz="342900" fontAlgn="base">
              <a:spcBef>
                <a:spcPct val="0"/>
              </a:spcBef>
              <a:spcAft>
                <a:spcPct val="0"/>
              </a:spcAft>
              <a:defRPr/>
            </a:pPr>
            <a:endParaRPr lang="en-GB" sz="1350" dirty="0">
              <a:solidFill>
                <a:prstClr val="white"/>
              </a:solidFill>
              <a:latin typeface="Helvetica" panose="020B0604020202020204" pitchFamily="34" charset="0"/>
              <a:ea typeface="MS PGothic" pitchFamily="34" charset="-128"/>
              <a:cs typeface="Helvetica" panose="020B0604020202020204" pitchFamily="34" charset="0"/>
            </a:endParaRPr>
          </a:p>
        </p:txBody>
      </p:sp>
      <p:sp>
        <p:nvSpPr>
          <p:cNvPr id="14" name="Freeform 6">
            <a:extLst>
              <a:ext uri="{FF2B5EF4-FFF2-40B4-BE49-F238E27FC236}">
                <a16:creationId xmlns:a16="http://schemas.microsoft.com/office/drawing/2014/main" id="{992C5D84-B0A0-4980-BF5F-E6C715DBB3BE}"/>
              </a:ext>
            </a:extLst>
          </p:cNvPr>
          <p:cNvSpPr>
            <a:spLocks/>
          </p:cNvSpPr>
          <p:nvPr/>
        </p:nvSpPr>
        <p:spPr bwMode="auto">
          <a:xfrm>
            <a:off x="2923548" y="1745198"/>
            <a:ext cx="447704" cy="907246"/>
          </a:xfrm>
          <a:custGeom>
            <a:avLst/>
            <a:gdLst>
              <a:gd name="T0" fmla="*/ 91 w 98"/>
              <a:gd name="T1" fmla="*/ 0 h 194"/>
              <a:gd name="T2" fmla="*/ 7 w 98"/>
              <a:gd name="T3" fmla="*/ 0 h 194"/>
              <a:gd name="T4" fmla="*/ 0 w 98"/>
              <a:gd name="T5" fmla="*/ 9 h 194"/>
              <a:gd name="T6" fmla="*/ 0 w 98"/>
              <a:gd name="T7" fmla="*/ 9 h 194"/>
              <a:gd name="T8" fmla="*/ 0 w 98"/>
              <a:gd name="T9" fmla="*/ 9 h 194"/>
              <a:gd name="T10" fmla="*/ 0 w 98"/>
              <a:gd name="T11" fmla="*/ 71 h 194"/>
              <a:gd name="T12" fmla="*/ 7 w 98"/>
              <a:gd name="T13" fmla="*/ 80 h 194"/>
              <a:gd name="T14" fmla="*/ 16 w 98"/>
              <a:gd name="T15" fmla="*/ 71 h 194"/>
              <a:gd name="T16" fmla="*/ 16 w 98"/>
              <a:gd name="T17" fmla="*/ 16 h 194"/>
              <a:gd name="T18" fmla="*/ 20 w 98"/>
              <a:gd name="T19" fmla="*/ 16 h 194"/>
              <a:gd name="T20" fmla="*/ 20 w 98"/>
              <a:gd name="T21" fmla="*/ 82 h 194"/>
              <a:gd name="T22" fmla="*/ 20 w 98"/>
              <a:gd name="T23" fmla="*/ 95 h 194"/>
              <a:gd name="T24" fmla="*/ 20 w 98"/>
              <a:gd name="T25" fmla="*/ 181 h 194"/>
              <a:gd name="T26" fmla="*/ 33 w 98"/>
              <a:gd name="T27" fmla="*/ 194 h 194"/>
              <a:gd name="T28" fmla="*/ 46 w 98"/>
              <a:gd name="T29" fmla="*/ 181 h 194"/>
              <a:gd name="T30" fmla="*/ 46 w 98"/>
              <a:gd name="T31" fmla="*/ 95 h 194"/>
              <a:gd name="T32" fmla="*/ 53 w 98"/>
              <a:gd name="T33" fmla="*/ 95 h 194"/>
              <a:gd name="T34" fmla="*/ 53 w 98"/>
              <a:gd name="T35" fmla="*/ 181 h 194"/>
              <a:gd name="T36" fmla="*/ 66 w 98"/>
              <a:gd name="T37" fmla="*/ 194 h 194"/>
              <a:gd name="T38" fmla="*/ 78 w 98"/>
              <a:gd name="T39" fmla="*/ 181 h 194"/>
              <a:gd name="T40" fmla="*/ 78 w 98"/>
              <a:gd name="T41" fmla="*/ 95 h 194"/>
              <a:gd name="T42" fmla="*/ 78 w 98"/>
              <a:gd name="T43" fmla="*/ 82 h 194"/>
              <a:gd name="T44" fmla="*/ 78 w 98"/>
              <a:gd name="T45" fmla="*/ 16 h 194"/>
              <a:gd name="T46" fmla="*/ 82 w 98"/>
              <a:gd name="T47" fmla="*/ 16 h 194"/>
              <a:gd name="T48" fmla="*/ 82 w 98"/>
              <a:gd name="T49" fmla="*/ 71 h 194"/>
              <a:gd name="T50" fmla="*/ 91 w 98"/>
              <a:gd name="T51" fmla="*/ 80 h 194"/>
              <a:gd name="T52" fmla="*/ 98 w 98"/>
              <a:gd name="T53" fmla="*/ 71 h 194"/>
              <a:gd name="T54" fmla="*/ 98 w 98"/>
              <a:gd name="T55" fmla="*/ 9 h 194"/>
              <a:gd name="T56" fmla="*/ 98 w 98"/>
              <a:gd name="T57" fmla="*/ 9 h 194"/>
              <a:gd name="T58" fmla="*/ 98 w 98"/>
              <a:gd name="T59" fmla="*/ 9 h 194"/>
              <a:gd name="T60" fmla="*/ 91 w 98"/>
              <a:gd name="T6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94">
                <a:moveTo>
                  <a:pt x="91" y="0"/>
                </a:moveTo>
                <a:cubicBezTo>
                  <a:pt x="7" y="0"/>
                  <a:pt x="7" y="0"/>
                  <a:pt x="7" y="0"/>
                </a:cubicBezTo>
                <a:cubicBezTo>
                  <a:pt x="4" y="0"/>
                  <a:pt x="0" y="3"/>
                  <a:pt x="0" y="9"/>
                </a:cubicBezTo>
                <a:cubicBezTo>
                  <a:pt x="0" y="9"/>
                  <a:pt x="0" y="9"/>
                  <a:pt x="0" y="9"/>
                </a:cubicBezTo>
                <a:cubicBezTo>
                  <a:pt x="0" y="9"/>
                  <a:pt x="0" y="9"/>
                  <a:pt x="0" y="9"/>
                </a:cubicBezTo>
                <a:cubicBezTo>
                  <a:pt x="0" y="71"/>
                  <a:pt x="0" y="71"/>
                  <a:pt x="0" y="71"/>
                </a:cubicBezTo>
                <a:cubicBezTo>
                  <a:pt x="0" y="77"/>
                  <a:pt x="4" y="80"/>
                  <a:pt x="7" y="80"/>
                </a:cubicBezTo>
                <a:cubicBezTo>
                  <a:pt x="13" y="80"/>
                  <a:pt x="16" y="77"/>
                  <a:pt x="16" y="71"/>
                </a:cubicBezTo>
                <a:cubicBezTo>
                  <a:pt x="16" y="16"/>
                  <a:pt x="16" y="16"/>
                  <a:pt x="16" y="16"/>
                </a:cubicBezTo>
                <a:cubicBezTo>
                  <a:pt x="20" y="16"/>
                  <a:pt x="20" y="16"/>
                  <a:pt x="20" y="16"/>
                </a:cubicBezTo>
                <a:cubicBezTo>
                  <a:pt x="20" y="82"/>
                  <a:pt x="20" y="82"/>
                  <a:pt x="20" y="82"/>
                </a:cubicBezTo>
                <a:cubicBezTo>
                  <a:pt x="20" y="95"/>
                  <a:pt x="20" y="95"/>
                  <a:pt x="20" y="95"/>
                </a:cubicBezTo>
                <a:cubicBezTo>
                  <a:pt x="20" y="181"/>
                  <a:pt x="20" y="181"/>
                  <a:pt x="20" y="181"/>
                </a:cubicBezTo>
                <a:cubicBezTo>
                  <a:pt x="20" y="188"/>
                  <a:pt x="26" y="194"/>
                  <a:pt x="33" y="194"/>
                </a:cubicBezTo>
                <a:cubicBezTo>
                  <a:pt x="40" y="194"/>
                  <a:pt x="46" y="188"/>
                  <a:pt x="46" y="181"/>
                </a:cubicBezTo>
                <a:cubicBezTo>
                  <a:pt x="46" y="95"/>
                  <a:pt x="46" y="95"/>
                  <a:pt x="46" y="95"/>
                </a:cubicBezTo>
                <a:cubicBezTo>
                  <a:pt x="53" y="95"/>
                  <a:pt x="53" y="95"/>
                  <a:pt x="53" y="95"/>
                </a:cubicBezTo>
                <a:cubicBezTo>
                  <a:pt x="53" y="181"/>
                  <a:pt x="53" y="181"/>
                  <a:pt x="53" y="181"/>
                </a:cubicBezTo>
                <a:cubicBezTo>
                  <a:pt x="53" y="188"/>
                  <a:pt x="58" y="194"/>
                  <a:pt x="66" y="194"/>
                </a:cubicBezTo>
                <a:cubicBezTo>
                  <a:pt x="73" y="194"/>
                  <a:pt x="78" y="188"/>
                  <a:pt x="78" y="181"/>
                </a:cubicBezTo>
                <a:cubicBezTo>
                  <a:pt x="78" y="95"/>
                  <a:pt x="78" y="95"/>
                  <a:pt x="78" y="95"/>
                </a:cubicBezTo>
                <a:cubicBezTo>
                  <a:pt x="78" y="82"/>
                  <a:pt x="78" y="82"/>
                  <a:pt x="78" y="82"/>
                </a:cubicBezTo>
                <a:cubicBezTo>
                  <a:pt x="78" y="16"/>
                  <a:pt x="78" y="16"/>
                  <a:pt x="78" y="16"/>
                </a:cubicBezTo>
                <a:cubicBezTo>
                  <a:pt x="82" y="16"/>
                  <a:pt x="82" y="16"/>
                  <a:pt x="82" y="16"/>
                </a:cubicBezTo>
                <a:cubicBezTo>
                  <a:pt x="82" y="71"/>
                  <a:pt x="82" y="71"/>
                  <a:pt x="82" y="71"/>
                </a:cubicBezTo>
                <a:cubicBezTo>
                  <a:pt x="82" y="77"/>
                  <a:pt x="86" y="80"/>
                  <a:pt x="91" y="80"/>
                </a:cubicBezTo>
                <a:cubicBezTo>
                  <a:pt x="95" y="80"/>
                  <a:pt x="98" y="77"/>
                  <a:pt x="98" y="71"/>
                </a:cubicBezTo>
                <a:cubicBezTo>
                  <a:pt x="98" y="9"/>
                  <a:pt x="98" y="9"/>
                  <a:pt x="98" y="9"/>
                </a:cubicBezTo>
                <a:cubicBezTo>
                  <a:pt x="98" y="9"/>
                  <a:pt x="98" y="9"/>
                  <a:pt x="98" y="9"/>
                </a:cubicBezTo>
                <a:cubicBezTo>
                  <a:pt x="98" y="9"/>
                  <a:pt x="98" y="9"/>
                  <a:pt x="98" y="9"/>
                </a:cubicBezTo>
                <a:cubicBezTo>
                  <a:pt x="98" y="3"/>
                  <a:pt x="95" y="0"/>
                  <a:pt x="91" y="0"/>
                </a:cubicBezTo>
              </a:path>
            </a:pathLst>
          </a:custGeom>
          <a:solidFill>
            <a:srgbClr val="F2650F"/>
          </a:solidFill>
          <a:ln>
            <a:noFill/>
          </a:ln>
        </p:spPr>
        <p:txBody>
          <a:bodyPr/>
          <a:lstStyle/>
          <a:p>
            <a:pPr defTabSz="342900" fontAlgn="base">
              <a:spcBef>
                <a:spcPct val="0"/>
              </a:spcBef>
              <a:spcAft>
                <a:spcPct val="0"/>
              </a:spcAft>
              <a:defRPr/>
            </a:pPr>
            <a:endParaRPr lang="en-GB" sz="1350" dirty="0">
              <a:solidFill>
                <a:prstClr val="white"/>
              </a:solidFill>
              <a:latin typeface="Helvetica" panose="020B0604020202020204" pitchFamily="34" charset="0"/>
              <a:ea typeface="MS PGothic" pitchFamily="34" charset="-128"/>
              <a:cs typeface="Helvetica" panose="020B0604020202020204" pitchFamily="34" charset="0"/>
            </a:endParaRPr>
          </a:p>
        </p:txBody>
      </p:sp>
    </p:spTree>
    <p:extLst>
      <p:ext uri="{BB962C8B-B14F-4D97-AF65-F5344CB8AC3E}">
        <p14:creationId xmlns:p14="http://schemas.microsoft.com/office/powerpoint/2010/main" val="20157748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351" b="12351"/>
          <a:stretch>
            <a:fillRect/>
          </a:stretch>
        </p:blipFill>
        <p:spPr/>
      </p:pic>
      <p:sp>
        <p:nvSpPr>
          <p:cNvPr id="8" name="Text Placeholder 7"/>
          <p:cNvSpPr>
            <a:spLocks noGrp="1"/>
          </p:cNvSpPr>
          <p:nvPr>
            <p:ph type="body" sz="quarter" idx="11"/>
          </p:nvPr>
        </p:nvSpPr>
        <p:spPr/>
        <p:txBody>
          <a:bodyPr/>
          <a:lstStyle/>
          <a:p>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093" y="4488294"/>
            <a:ext cx="1460555" cy="574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55587" y="2190616"/>
            <a:ext cx="3640552"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1" u="none" strike="noStrike" kern="1200" cap="none" spc="0" normalizeH="0" baseline="0" noProof="0" dirty="0" smtClean="0">
                <a:ln>
                  <a:noFill/>
                </a:ln>
                <a:solidFill>
                  <a:srgbClr val="FFFFFF"/>
                </a:solidFill>
                <a:effectLst/>
                <a:uLnTx/>
                <a:uFillTx/>
                <a:latin typeface="Arial" charset="0"/>
                <a:ea typeface="ＭＳ Ｐゴシック" charset="-128"/>
                <a:cs typeface="+mn-cs"/>
              </a:rPr>
              <a:t>Nieuwe behandelingen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1" u="none" strike="noStrike" kern="1200" cap="none" spc="0" normalizeH="0" baseline="0" noProof="0" dirty="0" smtClean="0">
                <a:ln>
                  <a:noFill/>
                </a:ln>
                <a:solidFill>
                  <a:srgbClr val="FFFFFF"/>
                </a:solidFill>
                <a:effectLst/>
                <a:uLnTx/>
                <a:uFillTx/>
                <a:latin typeface="Arial" charset="0"/>
                <a:ea typeface="ＭＳ Ｐゴシック" charset="-128"/>
                <a:cs typeface="+mn-cs"/>
              </a:rPr>
              <a:t>Een tijdrovend proces</a:t>
            </a:r>
            <a:endParaRPr kumimoji="0" lang="nl-NL" sz="2400" b="1" i="1"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2" name="Title 1"/>
          <p:cNvSpPr>
            <a:spLocks noGrp="1"/>
          </p:cNvSpPr>
          <p:nvPr>
            <p:ph type="title"/>
          </p:nvPr>
        </p:nvSpPr>
        <p:spPr/>
        <p:txBody>
          <a:bodyPr/>
          <a:lstStyle/>
          <a:p>
            <a:r>
              <a:rPr lang="nl-NL" sz="3600" dirty="0" smtClean="0"/>
              <a:t>Ontwikkelen  </a:t>
            </a:r>
            <a:endParaRPr lang="en-GB" sz="3600" dirty="0"/>
          </a:p>
        </p:txBody>
      </p:sp>
    </p:spTree>
    <p:extLst>
      <p:ext uri="{BB962C8B-B14F-4D97-AF65-F5344CB8AC3E}">
        <p14:creationId xmlns:p14="http://schemas.microsoft.com/office/powerpoint/2010/main" val="157983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8"/>
          </p:nvPr>
        </p:nvSpPr>
        <p:spPr>
          <a:xfrm>
            <a:off x="1577219" y="3882846"/>
            <a:ext cx="2089525" cy="756513"/>
          </a:xfrm>
        </p:spPr>
        <p:txBody>
          <a:bodyPr/>
          <a:lstStyle/>
          <a:p>
            <a:pPr>
              <a:lnSpc>
                <a:spcPct val="130000"/>
              </a:lnSpc>
            </a:pPr>
            <a:r>
              <a:rPr lang="en-US" sz="1600" dirty="0" smtClean="0"/>
              <a:t>Hamman-Rich: 1933 </a:t>
            </a:r>
            <a:r>
              <a:rPr lang="en-US" sz="1600" dirty="0" err="1" smtClean="0"/>
              <a:t>eerste</a:t>
            </a:r>
            <a:r>
              <a:rPr lang="en-US" sz="1600" dirty="0" smtClean="0"/>
              <a:t> </a:t>
            </a:r>
            <a:r>
              <a:rPr lang="en-US" sz="1600" dirty="0" err="1" smtClean="0"/>
              <a:t>beschrijving</a:t>
            </a:r>
            <a:r>
              <a:rPr lang="en-US" sz="1600" dirty="0" smtClean="0"/>
              <a:t> IPF </a:t>
            </a:r>
            <a:endParaRPr lang="en-US" sz="1600" dirty="0"/>
          </a:p>
        </p:txBody>
      </p:sp>
      <p:sp>
        <p:nvSpPr>
          <p:cNvPr id="8" name="Text Placeholder 7"/>
          <p:cNvSpPr>
            <a:spLocks noGrp="1"/>
          </p:cNvSpPr>
          <p:nvPr>
            <p:ph type="body" sz="quarter" idx="19"/>
          </p:nvPr>
        </p:nvSpPr>
        <p:spPr>
          <a:xfrm>
            <a:off x="900498" y="2807319"/>
            <a:ext cx="2836785" cy="756513"/>
          </a:xfrm>
        </p:spPr>
        <p:txBody>
          <a:bodyPr/>
          <a:lstStyle/>
          <a:p>
            <a:pPr>
              <a:lnSpc>
                <a:spcPct val="130000"/>
              </a:lnSpc>
            </a:pPr>
            <a:r>
              <a:rPr lang="en-US" sz="1600" dirty="0" smtClean="0"/>
              <a:t> Corrigan: 1838</a:t>
            </a:r>
            <a:endParaRPr lang="en-US" sz="1600" dirty="0"/>
          </a:p>
        </p:txBody>
      </p:sp>
      <p:sp>
        <p:nvSpPr>
          <p:cNvPr id="5" name="Text Placeholder 4"/>
          <p:cNvSpPr>
            <a:spLocks noGrp="1"/>
          </p:cNvSpPr>
          <p:nvPr>
            <p:ph type="body" sz="quarter" idx="20"/>
          </p:nvPr>
        </p:nvSpPr>
        <p:spPr>
          <a:xfrm>
            <a:off x="8941074" y="3204068"/>
            <a:ext cx="2324334" cy="756513"/>
          </a:xfrm>
          <a:prstGeom prst="rect">
            <a:avLst/>
          </a:prstGeom>
        </p:spPr>
        <p:txBody>
          <a:bodyPr/>
          <a:lstStyle/>
          <a:p>
            <a:pPr>
              <a:lnSpc>
                <a:spcPct val="130000"/>
              </a:lnSpc>
            </a:pPr>
            <a:r>
              <a:rPr lang="en-US" sz="1600" dirty="0" smtClean="0"/>
              <a:t>Tot 2012 </a:t>
            </a:r>
            <a:r>
              <a:rPr lang="en-US" sz="1600" dirty="0" err="1" smtClean="0"/>
              <a:t>immuun</a:t>
            </a:r>
            <a:r>
              <a:rPr lang="en-US" sz="1600" dirty="0" smtClean="0"/>
              <a:t> </a:t>
            </a:r>
            <a:r>
              <a:rPr lang="en-US" sz="1600" dirty="0" err="1" smtClean="0"/>
              <a:t>onderdrukkers</a:t>
            </a:r>
            <a:r>
              <a:rPr lang="en-US" sz="1600" dirty="0" smtClean="0"/>
              <a:t> voor IPF </a:t>
            </a:r>
            <a:endParaRPr lang="en-US" sz="1600" dirty="0"/>
          </a:p>
        </p:txBody>
      </p:sp>
      <p:sp>
        <p:nvSpPr>
          <p:cNvPr id="3" name="Title 2"/>
          <p:cNvSpPr>
            <a:spLocks noGrp="1"/>
          </p:cNvSpPr>
          <p:nvPr>
            <p:ph type="title"/>
          </p:nvPr>
        </p:nvSpPr>
        <p:spPr>
          <a:xfrm>
            <a:off x="3913632" y="611615"/>
            <a:ext cx="8072438" cy="809937"/>
          </a:xfrm>
          <a:prstGeom prst="rect">
            <a:avLst/>
          </a:prstGeom>
        </p:spPr>
        <p:txBody>
          <a:bodyPr/>
          <a:lstStyle/>
          <a:p>
            <a:r>
              <a:rPr lang="en-US" dirty="0" err="1" smtClean="0"/>
              <a:t>Vroeger</a:t>
            </a:r>
            <a:r>
              <a:rPr lang="en-US" dirty="0" smtClean="0"/>
              <a:t> was </a:t>
            </a:r>
            <a:r>
              <a:rPr lang="en-US" dirty="0" err="1" smtClean="0"/>
              <a:t>alles</a:t>
            </a:r>
            <a:r>
              <a:rPr lang="en-US" dirty="0" smtClean="0"/>
              <a:t> </a:t>
            </a:r>
            <a:r>
              <a:rPr lang="en-US" dirty="0" err="1" smtClean="0"/>
              <a:t>anders</a:t>
            </a:r>
            <a:endParaRPr lang="en-US" dirty="0"/>
          </a:p>
        </p:txBody>
      </p:sp>
      <p:sp>
        <p:nvSpPr>
          <p:cNvPr id="6" name="Text Placeholder 5"/>
          <p:cNvSpPr>
            <a:spLocks noGrp="1"/>
          </p:cNvSpPr>
          <p:nvPr>
            <p:ph type="body" sz="quarter" idx="11"/>
          </p:nvPr>
        </p:nvSpPr>
        <p:spPr>
          <a:xfrm>
            <a:off x="7594585" y="919082"/>
            <a:ext cx="4271963" cy="569913"/>
          </a:xfrm>
        </p:spPr>
        <p:txBody>
          <a:bodyPr/>
          <a:lstStyle/>
          <a:p>
            <a:pPr>
              <a:lnSpc>
                <a:spcPct val="130000"/>
              </a:lnSpc>
            </a:pPr>
            <a:r>
              <a:rPr lang="en-US" sz="2000" dirty="0" err="1" smtClean="0"/>
              <a:t>Verandering</a:t>
            </a:r>
            <a:r>
              <a:rPr lang="en-US" sz="2000" dirty="0" smtClean="0"/>
              <a:t> van </a:t>
            </a:r>
            <a:r>
              <a:rPr lang="en-US" sz="2000" dirty="0" err="1" smtClean="0"/>
              <a:t>inzicht</a:t>
            </a:r>
            <a:r>
              <a:rPr lang="en-US" sz="2000" dirty="0" smtClean="0"/>
              <a:t> </a:t>
            </a:r>
            <a:endParaRPr lang="en-US" sz="2000" dirty="0"/>
          </a:p>
        </p:txBody>
      </p:sp>
      <p:pic>
        <p:nvPicPr>
          <p:cNvPr id="4" name="Tijdelijke aanduiding voor afbeelding 3"/>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934" b="2934"/>
          <a:stretch>
            <a:fillRect/>
          </a:stretch>
        </p:blipFill>
        <p:spPr/>
      </p:pic>
      <p:pic>
        <p:nvPicPr>
          <p:cNvPr id="2050" name="Picture 2" descr="Black Panther Animal Toy Ireland, SAVE 34% - productoscadiz.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6350" y="4241349"/>
            <a:ext cx="2055780" cy="1043309"/>
          </a:xfrm>
          <a:prstGeom prst="rect">
            <a:avLst/>
          </a:prstGeom>
          <a:noFill/>
          <a:extLst>
            <a:ext uri="{909E8E84-426E-40DD-AFC4-6F175D3DCCD1}">
              <a14:hiddenFill xmlns:a14="http://schemas.microsoft.com/office/drawing/2010/main">
                <a:solidFill>
                  <a:srgbClr val="FFFFFF"/>
                </a:solidFill>
              </a14:hiddenFill>
            </a:ext>
          </a:extLst>
        </p:spPr>
      </p:pic>
      <p:pic>
        <p:nvPicPr>
          <p:cNvPr id="2051" name="Afbeelding 1" descr="image001"/>
          <p:cNvPicPr>
            <a:picLocks noChangeAspect="1" noChangeArrowheads="1"/>
          </p:cNvPicPr>
          <p:nvPr/>
        </p:nvPicPr>
        <p:blipFill rotWithShape="1">
          <a:blip r:embed="rId4">
            <a:extLst>
              <a:ext uri="{28A0092B-C50C-407E-A947-70E740481C1C}">
                <a14:useLocalDpi xmlns:a14="http://schemas.microsoft.com/office/drawing/2010/main" val="0"/>
              </a:ext>
            </a:extLst>
          </a:blip>
          <a:srcRect t="15371" r="54466" b="42996"/>
          <a:stretch/>
        </p:blipFill>
        <p:spPr bwMode="auto">
          <a:xfrm>
            <a:off x="312673" y="951722"/>
            <a:ext cx="2775759" cy="142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74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smtClean="0"/>
              <a:t>De ontwikkeling van behandelingen … </a:t>
            </a:r>
            <a:endParaRPr lang="en-GB" dirty="0"/>
          </a:p>
        </p:txBody>
      </p:sp>
      <p:pic>
        <p:nvPicPr>
          <p:cNvPr id="4" name="Afbeelding 3"/>
          <p:cNvPicPr>
            <a:picLocks noChangeAspect="1"/>
          </p:cNvPicPr>
          <p:nvPr/>
        </p:nvPicPr>
        <p:blipFill>
          <a:blip r:embed="rId3"/>
          <a:stretch>
            <a:fillRect/>
          </a:stretch>
        </p:blipFill>
        <p:spPr>
          <a:xfrm>
            <a:off x="1353312" y="2138127"/>
            <a:ext cx="8530399" cy="3176442"/>
          </a:xfrm>
          <a:prstGeom prst="rect">
            <a:avLst/>
          </a:prstGeom>
        </p:spPr>
      </p:pic>
    </p:spTree>
    <p:extLst>
      <p:ext uri="{BB962C8B-B14F-4D97-AF65-F5344CB8AC3E}">
        <p14:creationId xmlns:p14="http://schemas.microsoft.com/office/powerpoint/2010/main" val="22646846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77" y="1060458"/>
            <a:ext cx="10222991" cy="4327410"/>
          </a:xfrm>
          <a:prstGeom prst="rect">
            <a:avLst/>
          </a:prstGeom>
          <a:noFill/>
          <a:ln>
            <a:solidFill>
              <a:schemeClr val="tx1"/>
            </a:solidFill>
          </a:ln>
        </p:spPr>
      </p:pic>
    </p:spTree>
    <p:extLst>
      <p:ext uri="{BB962C8B-B14F-4D97-AF65-F5344CB8AC3E}">
        <p14:creationId xmlns:p14="http://schemas.microsoft.com/office/powerpoint/2010/main" val="31646530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6472720" y="6113124"/>
            <a:ext cx="38216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4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Bron: ministerie Volksgezondheid 2021 / EMA</a:t>
            </a:r>
            <a:endParaRPr kumimoji="0" lang="en-GB" sz="14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pic>
        <p:nvPicPr>
          <p:cNvPr id="4" name="Afbeelding 3"/>
          <p:cNvPicPr>
            <a:picLocks noChangeAspect="1"/>
          </p:cNvPicPr>
          <p:nvPr/>
        </p:nvPicPr>
        <p:blipFill>
          <a:blip r:embed="rId3"/>
          <a:stretch>
            <a:fillRect/>
          </a:stretch>
        </p:blipFill>
        <p:spPr>
          <a:xfrm>
            <a:off x="2281881" y="386757"/>
            <a:ext cx="7817616" cy="5560161"/>
          </a:xfrm>
          <a:prstGeom prst="rect">
            <a:avLst/>
          </a:prstGeom>
        </p:spPr>
      </p:pic>
    </p:spTree>
    <p:extLst>
      <p:ext uri="{BB962C8B-B14F-4D97-AF65-F5344CB8AC3E}">
        <p14:creationId xmlns:p14="http://schemas.microsoft.com/office/powerpoint/2010/main" val="42032098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6472720" y="6113124"/>
            <a:ext cx="38216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4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Bron: ministerie Volksgezondheid 2021 / EMA</a:t>
            </a:r>
            <a:endParaRPr kumimoji="0" lang="en-GB" sz="14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pic>
        <p:nvPicPr>
          <p:cNvPr id="3" name="Afbeelding 2"/>
          <p:cNvPicPr>
            <a:picLocks noChangeAspect="1"/>
          </p:cNvPicPr>
          <p:nvPr/>
        </p:nvPicPr>
        <p:blipFill>
          <a:blip r:embed="rId3"/>
          <a:stretch>
            <a:fillRect/>
          </a:stretch>
        </p:blipFill>
        <p:spPr>
          <a:xfrm>
            <a:off x="1891729" y="747817"/>
            <a:ext cx="8341331" cy="5260369"/>
          </a:xfrm>
          <a:prstGeom prst="rect">
            <a:avLst/>
          </a:prstGeom>
        </p:spPr>
      </p:pic>
    </p:spTree>
    <p:extLst>
      <p:ext uri="{BB962C8B-B14F-4D97-AF65-F5344CB8AC3E}">
        <p14:creationId xmlns:p14="http://schemas.microsoft.com/office/powerpoint/2010/main" val="17780401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6472720" y="6113124"/>
            <a:ext cx="366799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4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Bron: Stichting Farmaceutische Kengetallen</a:t>
            </a:r>
            <a:endParaRPr kumimoji="0" lang="en-GB" sz="14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pic>
        <p:nvPicPr>
          <p:cNvPr id="6" name="Afbeelding 5"/>
          <p:cNvPicPr>
            <a:picLocks noChangeAspect="1"/>
          </p:cNvPicPr>
          <p:nvPr/>
        </p:nvPicPr>
        <p:blipFill>
          <a:blip r:embed="rId3"/>
          <a:stretch>
            <a:fillRect/>
          </a:stretch>
        </p:blipFill>
        <p:spPr>
          <a:xfrm>
            <a:off x="2169131" y="1114265"/>
            <a:ext cx="7632415" cy="4680466"/>
          </a:xfrm>
          <a:prstGeom prst="rect">
            <a:avLst/>
          </a:prstGeom>
        </p:spPr>
      </p:pic>
      <p:sp>
        <p:nvSpPr>
          <p:cNvPr id="7" name="Tekstvak 6"/>
          <p:cNvSpPr txBox="1"/>
          <p:nvPr/>
        </p:nvSpPr>
        <p:spPr>
          <a:xfrm>
            <a:off x="2722652" y="626724"/>
            <a:ext cx="7081490"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Top 10 geneesmiddelen naar aantal gebruikers in NL (2021) </a:t>
            </a: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0508144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400" y="3559181"/>
            <a:ext cx="11379600" cy="609600"/>
          </a:xfrm>
        </p:spPr>
        <p:txBody>
          <a:bodyPr/>
          <a:lstStyle/>
          <a:p>
            <a:r>
              <a:rPr lang="nl-NL" dirty="0" smtClean="0"/>
              <a:t>Het ontwikkelen van medicatie is een kostbaar proces dat veel tijd (&gt;8-10 jaar) kost.. </a:t>
            </a:r>
            <a:br>
              <a:rPr lang="nl-NL" dirty="0" smtClean="0"/>
            </a:br>
            <a:r>
              <a:rPr lang="nl-NL" dirty="0" smtClean="0"/>
              <a:t>Maar een heel klein deel van medicatie komt echt op de markt</a:t>
            </a:r>
            <a:r>
              <a:rPr lang="nl-NL" dirty="0"/>
              <a:t/>
            </a:r>
            <a:br>
              <a:rPr lang="nl-NL" dirty="0"/>
            </a:br>
            <a:r>
              <a:rPr lang="nl-NL" dirty="0"/>
              <a:t/>
            </a:r>
            <a:br>
              <a:rPr lang="nl-NL" dirty="0"/>
            </a:br>
            <a:r>
              <a:rPr lang="nl-NL" dirty="0" smtClean="0"/>
              <a:t/>
            </a:r>
            <a:br>
              <a:rPr lang="nl-NL" dirty="0" smtClean="0"/>
            </a:br>
            <a:r>
              <a:rPr lang="nl-NL" dirty="0" smtClean="0"/>
              <a:t>Goed wetenschappelijk onderzoek met elkaar is essentieel om verder te komen</a:t>
            </a:r>
            <a:endParaRPr lang="nl-NL" dirty="0"/>
          </a:p>
        </p:txBody>
      </p:sp>
    </p:spTree>
    <p:extLst>
      <p:ext uri="{BB962C8B-B14F-4D97-AF65-F5344CB8AC3E}">
        <p14:creationId xmlns:p14="http://schemas.microsoft.com/office/powerpoint/2010/main" val="18976946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sz="2800" dirty="0" err="1"/>
              <a:t>Behandeling</a:t>
            </a:r>
            <a:r>
              <a:rPr lang="en-GB" sz="2800" dirty="0"/>
              <a:t> </a:t>
            </a:r>
            <a:r>
              <a:rPr lang="en-GB" sz="2800" dirty="0" err="1"/>
              <a:t>longfibrose</a:t>
            </a:r>
            <a:endParaRPr lang="en-GB" sz="2800" dirty="0"/>
          </a:p>
        </p:txBody>
      </p:sp>
      <p:sp>
        <p:nvSpPr>
          <p:cNvPr id="3" name="Title 2"/>
          <p:cNvSpPr>
            <a:spLocks noGrp="1"/>
          </p:cNvSpPr>
          <p:nvPr>
            <p:ph type="title"/>
          </p:nvPr>
        </p:nvSpPr>
        <p:spPr/>
        <p:txBody>
          <a:bodyPr/>
          <a:lstStyle/>
          <a:p>
            <a:r>
              <a:rPr lang="nl-NL" dirty="0"/>
              <a:t>Longfibrose </a:t>
            </a:r>
            <a:r>
              <a:rPr lang="nl-NL" dirty="0" err="1"/>
              <a:t>patiëntendag</a:t>
            </a:r>
            <a:endParaRPr lang="nl-NL" dirty="0"/>
          </a:p>
        </p:txBody>
      </p:sp>
      <p:sp>
        <p:nvSpPr>
          <p:cNvPr id="4" name="Content Placeholder 3"/>
          <p:cNvSpPr>
            <a:spLocks noGrp="1"/>
          </p:cNvSpPr>
          <p:nvPr>
            <p:ph idx="10"/>
          </p:nvPr>
        </p:nvSpPr>
        <p:spPr/>
        <p:txBody>
          <a:bodyPr/>
          <a:lstStyle/>
          <a:p>
            <a:r>
              <a:rPr lang="en-GB" dirty="0"/>
              <a:t>JJM Geelhoed, </a:t>
            </a:r>
            <a:r>
              <a:rPr lang="en-GB" dirty="0" err="1"/>
              <a:t>Longarts</a:t>
            </a:r>
            <a:endParaRPr lang="en-GB" dirty="0"/>
          </a:p>
        </p:txBody>
      </p:sp>
      <p:sp>
        <p:nvSpPr>
          <p:cNvPr id="5" name="Content Placeholder 4"/>
          <p:cNvSpPr>
            <a:spLocks noGrp="1"/>
          </p:cNvSpPr>
          <p:nvPr>
            <p:ph idx="11"/>
          </p:nvPr>
        </p:nvSpPr>
        <p:spPr/>
        <p:txBody>
          <a:bodyPr/>
          <a:lstStyle/>
          <a:p>
            <a:r>
              <a:rPr lang="nl-NL" dirty="0">
                <a:solidFill>
                  <a:schemeClr val="tx2"/>
                </a:solidFill>
              </a:rPr>
              <a:t>Interstitiële en Vasculaire Longziekten</a:t>
            </a:r>
          </a:p>
        </p:txBody>
      </p:sp>
      <p:sp>
        <p:nvSpPr>
          <p:cNvPr id="6" name="Content Placeholder 5"/>
          <p:cNvSpPr>
            <a:spLocks noGrp="1"/>
          </p:cNvSpPr>
          <p:nvPr>
            <p:ph idx="12"/>
          </p:nvPr>
        </p:nvSpPr>
        <p:spPr/>
        <p:txBody>
          <a:bodyPr/>
          <a:lstStyle/>
          <a:p>
            <a:r>
              <a:rPr lang="en-GB" dirty="0"/>
              <a:t>LUMC</a:t>
            </a:r>
          </a:p>
          <a:p>
            <a:r>
              <a:rPr lang="en-GB" dirty="0"/>
              <a:t>12 </a:t>
            </a:r>
            <a:r>
              <a:rPr lang="en-GB" dirty="0" err="1"/>
              <a:t>oktober</a:t>
            </a:r>
            <a:r>
              <a:rPr lang="en-GB" dirty="0"/>
              <a:t> 2023</a:t>
            </a:r>
          </a:p>
        </p:txBody>
      </p:sp>
      <p:pic>
        <p:nvPicPr>
          <p:cNvPr id="8" name="Picture 7">
            <a:extLst>
              <a:ext uri="{FF2B5EF4-FFF2-40B4-BE49-F238E27FC236}">
                <a16:creationId xmlns:a16="http://schemas.microsoft.com/office/drawing/2014/main" id="{7863DB8C-0CA0-18F7-6AB8-1FD3CF6E40C0}"/>
              </a:ext>
            </a:extLst>
          </p:cNvPr>
          <p:cNvPicPr>
            <a:picLocks noChangeAspect="1"/>
          </p:cNvPicPr>
          <p:nvPr/>
        </p:nvPicPr>
        <p:blipFill>
          <a:blip r:embed="rId2"/>
          <a:stretch>
            <a:fillRect/>
          </a:stretch>
        </p:blipFill>
        <p:spPr>
          <a:xfrm>
            <a:off x="7444103" y="2780928"/>
            <a:ext cx="2993395" cy="3859102"/>
          </a:xfrm>
          <a:prstGeom prst="rect">
            <a:avLst/>
          </a:prstGeom>
        </p:spPr>
      </p:pic>
    </p:spTree>
    <p:extLst>
      <p:ext uri="{BB962C8B-B14F-4D97-AF65-F5344CB8AC3E}">
        <p14:creationId xmlns:p14="http://schemas.microsoft.com/office/powerpoint/2010/main" val="34028732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26BE1-6C31-3665-0938-D1DE317FF2AB}"/>
              </a:ext>
            </a:extLst>
          </p:cNvPr>
          <p:cNvSpPr>
            <a:spLocks noGrp="1"/>
          </p:cNvSpPr>
          <p:nvPr>
            <p:ph type="title"/>
          </p:nvPr>
        </p:nvSpPr>
        <p:spPr/>
        <p:txBody>
          <a:bodyPr/>
          <a:lstStyle/>
          <a:p>
            <a:r>
              <a:rPr lang="en-US" dirty="0" err="1"/>
              <a:t>Multidisciplinair</a:t>
            </a:r>
            <a:r>
              <a:rPr lang="en-US" dirty="0"/>
              <a:t> </a:t>
            </a:r>
            <a:r>
              <a:rPr lang="en-US" dirty="0" err="1"/>
              <a:t>overleg</a:t>
            </a:r>
            <a:endParaRPr lang="nl-NL" dirty="0"/>
          </a:p>
        </p:txBody>
      </p:sp>
      <p:sp>
        <p:nvSpPr>
          <p:cNvPr id="4" name="Date Placeholder 3">
            <a:extLst>
              <a:ext uri="{FF2B5EF4-FFF2-40B4-BE49-F238E27FC236}">
                <a16:creationId xmlns:a16="http://schemas.microsoft.com/office/drawing/2014/main" id="{80306D06-9FC3-E299-3951-7B03BAC78924}"/>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E4E863AE-55A2-594F-0AAD-BFCF8B881DBE}"/>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50</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4D17FF6C-6BEE-FFFE-D180-A06DF11B5F4B}"/>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pic>
        <p:nvPicPr>
          <p:cNvPr id="7" name="Content Placeholder 7">
            <a:extLst>
              <a:ext uri="{FF2B5EF4-FFF2-40B4-BE49-F238E27FC236}">
                <a16:creationId xmlns:a16="http://schemas.microsoft.com/office/drawing/2014/main" id="{38B1CBE9-36BB-CEA5-3D76-6EC8672491CD}"/>
              </a:ext>
            </a:extLst>
          </p:cNvPr>
          <p:cNvPicPr>
            <a:picLocks noGrp="1" noChangeAspect="1"/>
          </p:cNvPicPr>
          <p:nvPr>
            <p:ph idx="1"/>
          </p:nvPr>
        </p:nvPicPr>
        <p:blipFill>
          <a:blip r:embed="rId2"/>
          <a:stretch>
            <a:fillRect/>
          </a:stretch>
        </p:blipFill>
        <p:spPr>
          <a:xfrm>
            <a:off x="2942290" y="1144589"/>
            <a:ext cx="6588408" cy="5113337"/>
          </a:xfrm>
          <a:prstGeom prst="rect">
            <a:avLst/>
          </a:prstGeom>
        </p:spPr>
      </p:pic>
    </p:spTree>
    <p:extLst>
      <p:ext uri="{BB962C8B-B14F-4D97-AF65-F5344CB8AC3E}">
        <p14:creationId xmlns:p14="http://schemas.microsoft.com/office/powerpoint/2010/main" val="24280231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170AE-26FE-45CA-A20A-B57B89CE1355}"/>
              </a:ext>
            </a:extLst>
          </p:cNvPr>
          <p:cNvSpPr>
            <a:spLocks noGrp="1"/>
          </p:cNvSpPr>
          <p:nvPr>
            <p:ph type="title"/>
          </p:nvPr>
        </p:nvSpPr>
        <p:spPr/>
        <p:txBody>
          <a:bodyPr/>
          <a:lstStyle/>
          <a:p>
            <a:r>
              <a:rPr lang="nl-NL" dirty="0"/>
              <a:t>Indeling ILD</a:t>
            </a:r>
          </a:p>
        </p:txBody>
      </p:sp>
      <p:pic>
        <p:nvPicPr>
          <p:cNvPr id="8" name="Content Placeholder 7">
            <a:extLst>
              <a:ext uri="{FF2B5EF4-FFF2-40B4-BE49-F238E27FC236}">
                <a16:creationId xmlns:a16="http://schemas.microsoft.com/office/drawing/2014/main" id="{61CC93CB-5F85-9F7A-0020-E621F76C02DB}"/>
              </a:ext>
            </a:extLst>
          </p:cNvPr>
          <p:cNvPicPr>
            <a:picLocks noGrp="1" noChangeAspect="1"/>
          </p:cNvPicPr>
          <p:nvPr>
            <p:ph idx="1"/>
          </p:nvPr>
        </p:nvPicPr>
        <p:blipFill>
          <a:blip r:embed="rId2"/>
          <a:stretch>
            <a:fillRect/>
          </a:stretch>
        </p:blipFill>
        <p:spPr>
          <a:xfrm>
            <a:off x="1536501" y="1136073"/>
            <a:ext cx="9126363" cy="4922982"/>
          </a:xfrm>
        </p:spPr>
      </p:pic>
      <p:sp>
        <p:nvSpPr>
          <p:cNvPr id="3" name="Date Placeholder 2">
            <a:extLst>
              <a:ext uri="{FF2B5EF4-FFF2-40B4-BE49-F238E27FC236}">
                <a16:creationId xmlns:a16="http://schemas.microsoft.com/office/drawing/2014/main" id="{FB3615C3-6F3D-4179-BB61-6AD6BDCF61F3}"/>
              </a:ext>
            </a:extLst>
          </p:cNvPr>
          <p:cNvSpPr>
            <a:spLocks noGrp="1"/>
          </p:cNvSpPr>
          <p:nvPr>
            <p:ph type="dt" sz="half" idx="2"/>
          </p:nvPr>
        </p:nvSpPr>
        <p:spPr/>
        <p:txBody>
          <a:bodyPr/>
          <a:lstStyle/>
          <a:p>
            <a:pPr eaLnBrk="0" fontAlgn="base" hangingPunct="0">
              <a:spcBef>
                <a:spcPct val="0"/>
              </a:spcBef>
              <a:spcAft>
                <a:spcPct val="0"/>
              </a:spcAft>
            </a:pPr>
            <a:fld id="{33075D7B-A07B-4BC0-B7FD-69181FAA0CBE}"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84BBAC31-457C-4BB8-B3FE-32E10E01FF19}"/>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51</a:t>
            </a:fld>
            <a:endParaRPr lang="en-GB" dirty="0">
              <a:solidFill>
                <a:srgbClr val="FFFFFF"/>
              </a:solidFill>
              <a:latin typeface="Calibri"/>
              <a:ea typeface="ＭＳ Ｐゴシック" charset="0"/>
            </a:endParaRPr>
          </a:p>
        </p:txBody>
      </p:sp>
      <p:sp>
        <p:nvSpPr>
          <p:cNvPr id="4" name="Footer Placeholder 3">
            <a:extLst>
              <a:ext uri="{FF2B5EF4-FFF2-40B4-BE49-F238E27FC236}">
                <a16:creationId xmlns:a16="http://schemas.microsoft.com/office/drawing/2014/main" id="{FBC456EF-9713-4470-B955-612702DE0838}"/>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Tree>
    <p:extLst>
      <p:ext uri="{BB962C8B-B14F-4D97-AF65-F5344CB8AC3E}">
        <p14:creationId xmlns:p14="http://schemas.microsoft.com/office/powerpoint/2010/main" val="28402633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3394E-C87C-9E71-E7A4-DBC9EA1FBA49}"/>
              </a:ext>
            </a:extLst>
          </p:cNvPr>
          <p:cNvSpPr>
            <a:spLocks noGrp="1"/>
          </p:cNvSpPr>
          <p:nvPr>
            <p:ph type="title"/>
          </p:nvPr>
        </p:nvSpPr>
        <p:spPr/>
        <p:txBody>
          <a:bodyPr/>
          <a:lstStyle/>
          <a:p>
            <a:r>
              <a:rPr lang="en-US" dirty="0" err="1"/>
              <a:t>Natuurlijk</a:t>
            </a:r>
            <a:r>
              <a:rPr lang="en-US" dirty="0"/>
              <a:t> </a:t>
            </a:r>
            <a:r>
              <a:rPr lang="en-US" dirty="0" err="1"/>
              <a:t>beloop</a:t>
            </a:r>
            <a:r>
              <a:rPr lang="en-US" dirty="0"/>
              <a:t> </a:t>
            </a:r>
            <a:r>
              <a:rPr lang="en-US" dirty="0" err="1"/>
              <a:t>longfunctie</a:t>
            </a:r>
            <a:endParaRPr lang="nl-NL" dirty="0"/>
          </a:p>
        </p:txBody>
      </p:sp>
      <p:pic>
        <p:nvPicPr>
          <p:cNvPr id="7" name="Content Placeholder 6">
            <a:extLst>
              <a:ext uri="{FF2B5EF4-FFF2-40B4-BE49-F238E27FC236}">
                <a16:creationId xmlns:a16="http://schemas.microsoft.com/office/drawing/2014/main" id="{E30B4CF2-4C13-6131-8848-0427697C79BB}"/>
              </a:ext>
            </a:extLst>
          </p:cNvPr>
          <p:cNvPicPr>
            <a:picLocks noGrp="1" noChangeAspect="1"/>
          </p:cNvPicPr>
          <p:nvPr>
            <p:ph idx="1"/>
          </p:nvPr>
        </p:nvPicPr>
        <p:blipFill>
          <a:blip r:embed="rId3"/>
          <a:stretch>
            <a:fillRect/>
          </a:stretch>
        </p:blipFill>
        <p:spPr>
          <a:xfrm>
            <a:off x="2479278" y="1144589"/>
            <a:ext cx="7514433" cy="5113337"/>
          </a:xfrm>
          <a:prstGeom prst="rect">
            <a:avLst/>
          </a:prstGeom>
        </p:spPr>
      </p:pic>
      <p:sp>
        <p:nvSpPr>
          <p:cNvPr id="4" name="Date Placeholder 3">
            <a:extLst>
              <a:ext uri="{FF2B5EF4-FFF2-40B4-BE49-F238E27FC236}">
                <a16:creationId xmlns:a16="http://schemas.microsoft.com/office/drawing/2014/main" id="{35C9771F-5253-F8F1-7188-7CFCCA48057D}"/>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639514D2-C660-EF05-6953-354DEEB9E019}"/>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52</a:t>
            </a:fld>
            <a:endParaRPr lang="en-GB">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50B85699-79B7-8AE8-9BEE-F77E0F2C0FC6}"/>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p>
        </p:txBody>
      </p:sp>
      <p:sp>
        <p:nvSpPr>
          <p:cNvPr id="3" name="TextBox 2">
            <a:extLst>
              <a:ext uri="{FF2B5EF4-FFF2-40B4-BE49-F238E27FC236}">
                <a16:creationId xmlns:a16="http://schemas.microsoft.com/office/drawing/2014/main" id="{40646BF6-2665-639A-FF7C-28FB352B85E4}"/>
              </a:ext>
            </a:extLst>
          </p:cNvPr>
          <p:cNvSpPr txBox="1"/>
          <p:nvPr/>
        </p:nvSpPr>
        <p:spPr>
          <a:xfrm>
            <a:off x="8025534" y="6248732"/>
            <a:ext cx="1504950" cy="276999"/>
          </a:xfrm>
          <a:prstGeom prst="rect">
            <a:avLst/>
          </a:prstGeom>
          <a:noFill/>
        </p:spPr>
        <p:txBody>
          <a:bodyPr wrap="square" rtlCol="0">
            <a:spAutoFit/>
          </a:bodyPr>
          <a:lstStyle/>
          <a:p>
            <a:pPr eaLnBrk="0" fontAlgn="base" hangingPunct="0">
              <a:spcBef>
                <a:spcPct val="0"/>
              </a:spcBef>
              <a:spcAft>
                <a:spcPct val="0"/>
              </a:spcAft>
            </a:pPr>
            <a:r>
              <a:rPr lang="en-US" sz="1200" dirty="0">
                <a:solidFill>
                  <a:srgbClr val="003C7D"/>
                </a:solidFill>
                <a:latin typeface="Calibri"/>
                <a:ea typeface="ＭＳ Ｐゴシック" charset="0"/>
              </a:rPr>
              <a:t>Raghu et al, ERJ 2017</a:t>
            </a:r>
          </a:p>
        </p:txBody>
      </p:sp>
    </p:spTree>
    <p:extLst>
      <p:ext uri="{BB962C8B-B14F-4D97-AF65-F5344CB8AC3E}">
        <p14:creationId xmlns:p14="http://schemas.microsoft.com/office/powerpoint/2010/main" val="41756008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C5A74-FB1B-4BE7-9E8C-5EA8C7E48D00}"/>
              </a:ext>
            </a:extLst>
          </p:cNvPr>
          <p:cNvSpPr>
            <a:spLocks noGrp="1"/>
          </p:cNvSpPr>
          <p:nvPr>
            <p:ph type="title"/>
          </p:nvPr>
        </p:nvSpPr>
        <p:spPr/>
        <p:txBody>
          <a:bodyPr/>
          <a:lstStyle/>
          <a:p>
            <a:r>
              <a:rPr lang="en-US" dirty="0" err="1"/>
              <a:t>Definitie</a:t>
            </a:r>
            <a:r>
              <a:rPr lang="en-US" dirty="0"/>
              <a:t> van </a:t>
            </a:r>
            <a:r>
              <a:rPr lang="en-US" dirty="0" err="1"/>
              <a:t>progressie</a:t>
            </a:r>
            <a:endParaRPr lang="en-GB" dirty="0"/>
          </a:p>
        </p:txBody>
      </p:sp>
      <p:sp>
        <p:nvSpPr>
          <p:cNvPr id="4" name="Slide Number Placeholder 3">
            <a:extLst>
              <a:ext uri="{FF2B5EF4-FFF2-40B4-BE49-F238E27FC236}">
                <a16:creationId xmlns:a16="http://schemas.microsoft.com/office/drawing/2014/main" id="{9257BD4C-1F1C-48CF-AE0B-A4BB07711E23}"/>
              </a:ext>
            </a:extLst>
          </p:cNvPr>
          <p:cNvSpPr>
            <a:spLocks noGrp="1"/>
          </p:cNvSpPr>
          <p:nvPr>
            <p:ph type="sldNum" sz="quarter" idx="12"/>
          </p:nvPr>
        </p:nvSpPr>
        <p:spPr/>
        <p:txBody>
          <a:bodyPr/>
          <a:lstStyle/>
          <a:p>
            <a:pPr defTabSz="457178" eaLnBrk="0" fontAlgn="base" hangingPunct="0">
              <a:spcBef>
                <a:spcPct val="0"/>
              </a:spcBef>
              <a:spcAft>
                <a:spcPct val="0"/>
              </a:spcAft>
            </a:pPr>
            <a:fld id="{DBB4437E-C8DB-4717-A182-F56AECCDC169}" type="slidenum">
              <a:rPr lang="en-GB">
                <a:solidFill>
                  <a:srgbClr val="003366"/>
                </a:solidFill>
                <a:latin typeface="Arial" panose="020B0604020202020204"/>
                <a:ea typeface="ＭＳ Ｐゴシック" charset="0"/>
              </a:rPr>
              <a:pPr defTabSz="457178" eaLnBrk="0" fontAlgn="base" hangingPunct="0">
                <a:spcBef>
                  <a:spcPct val="0"/>
                </a:spcBef>
                <a:spcAft>
                  <a:spcPct val="0"/>
                </a:spcAft>
              </a:pPr>
              <a:t>53</a:t>
            </a:fld>
            <a:endParaRPr lang="en-GB" dirty="0">
              <a:solidFill>
                <a:srgbClr val="003366"/>
              </a:solidFill>
              <a:latin typeface="Arial" panose="020B0604020202020204"/>
              <a:ea typeface="ＭＳ Ｐゴシック" charset="0"/>
            </a:endParaRPr>
          </a:p>
        </p:txBody>
      </p:sp>
      <p:sp>
        <p:nvSpPr>
          <p:cNvPr id="5" name="Text Placeholder 4">
            <a:extLst>
              <a:ext uri="{FF2B5EF4-FFF2-40B4-BE49-F238E27FC236}">
                <a16:creationId xmlns:a16="http://schemas.microsoft.com/office/drawing/2014/main" id="{68209483-DCAC-4C65-B544-C4FEAD9C7E76}"/>
              </a:ext>
            </a:extLst>
          </p:cNvPr>
          <p:cNvSpPr>
            <a:spLocks noGrp="1"/>
          </p:cNvSpPr>
          <p:nvPr>
            <p:ph type="body" sz="quarter" idx="4294967295"/>
          </p:nvPr>
        </p:nvSpPr>
        <p:spPr>
          <a:xfrm>
            <a:off x="7423585" y="6043329"/>
            <a:ext cx="2874962" cy="257175"/>
          </a:xfrm>
        </p:spPr>
        <p:txBody>
          <a:bodyPr>
            <a:noAutofit/>
          </a:bodyPr>
          <a:lstStyle/>
          <a:p>
            <a:r>
              <a:rPr lang="en-US" sz="1200" dirty="0"/>
              <a:t/>
            </a:r>
            <a:br>
              <a:rPr lang="en-US" sz="1200" dirty="0"/>
            </a:br>
            <a:r>
              <a:rPr lang="en-US" sz="1200" dirty="0">
                <a:solidFill>
                  <a:schemeClr val="tx2"/>
                </a:solidFill>
              </a:rPr>
              <a:t>Raghu G et al, Am J Respir Crit Care Med 2022</a:t>
            </a:r>
            <a:endParaRPr lang="en-GB" sz="1200" dirty="0">
              <a:solidFill>
                <a:schemeClr val="tx2"/>
              </a:solidFill>
            </a:endParaRPr>
          </a:p>
        </p:txBody>
      </p:sp>
      <p:grpSp>
        <p:nvGrpSpPr>
          <p:cNvPr id="16" name="Group 15">
            <a:extLst>
              <a:ext uri="{FF2B5EF4-FFF2-40B4-BE49-F238E27FC236}">
                <a16:creationId xmlns:a16="http://schemas.microsoft.com/office/drawing/2014/main" id="{3EE7BF1A-96FD-4DAE-91C7-873F049B1B96}"/>
              </a:ext>
            </a:extLst>
          </p:cNvPr>
          <p:cNvGrpSpPr/>
          <p:nvPr/>
        </p:nvGrpSpPr>
        <p:grpSpPr>
          <a:xfrm>
            <a:off x="1897430" y="3068538"/>
            <a:ext cx="3049783" cy="1324523"/>
            <a:chOff x="329783" y="1772633"/>
            <a:chExt cx="3049783" cy="1324522"/>
          </a:xfrm>
        </p:grpSpPr>
        <p:sp>
          <p:nvSpPr>
            <p:cNvPr id="25" name="Rectangle: Rounded Corners 24">
              <a:extLst>
                <a:ext uri="{FF2B5EF4-FFF2-40B4-BE49-F238E27FC236}">
                  <a16:creationId xmlns:a16="http://schemas.microsoft.com/office/drawing/2014/main" id="{C785BF2D-D3E8-4FD8-9C65-C225949819B5}"/>
                </a:ext>
              </a:extLst>
            </p:cNvPr>
            <p:cNvSpPr/>
            <p:nvPr/>
          </p:nvSpPr>
          <p:spPr>
            <a:xfrm>
              <a:off x="329783" y="1772633"/>
              <a:ext cx="3049783" cy="1324522"/>
            </a:xfrm>
            <a:prstGeom prst="roundRect">
              <a:avLst>
                <a:gd name="adj" fmla="val 15152"/>
              </a:avLst>
            </a:prstGeom>
            <a:solidFill>
              <a:schemeClr val="accent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endParaRPr lang="en-GB" sz="1200" dirty="0">
                <a:solidFill>
                  <a:srgbClr val="003366"/>
                </a:solidFill>
                <a:latin typeface="Arial" panose="020B0604020202020204"/>
              </a:endParaRPr>
            </a:p>
          </p:txBody>
        </p:sp>
        <p:sp>
          <p:nvSpPr>
            <p:cNvPr id="26" name="TextBox 25">
              <a:extLst>
                <a:ext uri="{FF2B5EF4-FFF2-40B4-BE49-F238E27FC236}">
                  <a16:creationId xmlns:a16="http://schemas.microsoft.com/office/drawing/2014/main" id="{6C808574-0D94-4EEC-B3E1-6D0C666A9DFA}"/>
                </a:ext>
              </a:extLst>
            </p:cNvPr>
            <p:cNvSpPr txBox="1"/>
            <p:nvPr/>
          </p:nvSpPr>
          <p:spPr>
            <a:xfrm>
              <a:off x="390701" y="1797786"/>
              <a:ext cx="2914052" cy="1248675"/>
            </a:xfrm>
            <a:prstGeom prst="rect">
              <a:avLst/>
            </a:prstGeom>
            <a:solidFill>
              <a:schemeClr val="accent2"/>
            </a:solidFill>
          </p:spPr>
          <p:txBody>
            <a:bodyPr wrap="square" lIns="108000" tIns="46800" rIns="108000" bIns="46800" anchor="ctr">
              <a:spAutoFit/>
            </a:bodyPr>
            <a:lstStyle/>
            <a:p>
              <a:pPr marL="228588" indent="-228588" defTabSz="457178" eaLnBrk="0" fontAlgn="base" hangingPunct="0">
                <a:spcBef>
                  <a:spcPct val="0"/>
                </a:spcBef>
                <a:spcAft>
                  <a:spcPts val="600"/>
                </a:spcAft>
                <a:buFont typeface="+mj-lt"/>
                <a:buAutoNum type="alphaUcPeriod"/>
              </a:pPr>
              <a:r>
                <a:rPr lang="en-GB" sz="1400" dirty="0">
                  <a:solidFill>
                    <a:prstClr val="white"/>
                  </a:solidFill>
                  <a:latin typeface="Arial" panose="020B0604020202020204"/>
                  <a:ea typeface="ＭＳ Ｐゴシック" charset="0"/>
                </a:rPr>
                <a:t>Absolute decline in FVC of ≥5% </a:t>
              </a:r>
              <a:r>
                <a:rPr lang="en-US" sz="1400" dirty="0">
                  <a:solidFill>
                    <a:prstClr val="white"/>
                  </a:solidFill>
                  <a:latin typeface="Arial" panose="020B0604020202020204"/>
                  <a:ea typeface="ＭＳ Ｐゴシック" charset="0"/>
                </a:rPr>
                <a:t>within 1 year of follow-up</a:t>
              </a:r>
            </a:p>
            <a:p>
              <a:pPr marL="228588" indent="-228588" defTabSz="457178" eaLnBrk="0" fontAlgn="base" hangingPunct="0">
                <a:spcBef>
                  <a:spcPct val="0"/>
                </a:spcBef>
                <a:spcAft>
                  <a:spcPts val="600"/>
                </a:spcAft>
                <a:buFont typeface="+mj-lt"/>
                <a:buAutoNum type="alphaUcPeriod"/>
              </a:pPr>
              <a:r>
                <a:rPr lang="en-US" sz="1400" dirty="0">
                  <a:solidFill>
                    <a:prstClr val="white"/>
                  </a:solidFill>
                  <a:latin typeface="Arial" panose="020B0604020202020204"/>
                  <a:ea typeface="ＭＳ Ｐゴシック" charset="0"/>
                </a:rPr>
                <a:t>Absolute decline in DL</a:t>
              </a:r>
              <a:r>
                <a:rPr lang="en-US" sz="1400" baseline="-25000" dirty="0">
                  <a:solidFill>
                    <a:prstClr val="white"/>
                  </a:solidFill>
                  <a:latin typeface="Arial" panose="020B0604020202020204"/>
                  <a:ea typeface="ＭＳ Ｐゴシック" charset="0"/>
                </a:rPr>
                <a:t>CO</a:t>
              </a:r>
              <a:r>
                <a:rPr lang="en-US" sz="1400" dirty="0">
                  <a:solidFill>
                    <a:prstClr val="white"/>
                  </a:solidFill>
                  <a:latin typeface="Arial" panose="020B0604020202020204"/>
                  <a:ea typeface="ＭＳ Ｐゴシック" charset="0"/>
                </a:rPr>
                <a:t> (corrected for Hb) of </a:t>
              </a:r>
              <a:r>
                <a:rPr lang="en-GB" sz="1400" dirty="0">
                  <a:solidFill>
                    <a:prstClr val="white"/>
                  </a:solidFill>
                  <a:latin typeface="Arial" panose="020B0604020202020204"/>
                  <a:ea typeface="ＭＳ Ｐゴシック" charset="0"/>
                </a:rPr>
                <a:t>≥</a:t>
              </a:r>
              <a:r>
                <a:rPr lang="en-US" sz="1400" dirty="0">
                  <a:solidFill>
                    <a:prstClr val="white"/>
                  </a:solidFill>
                  <a:latin typeface="Arial" panose="020B0604020202020204"/>
                  <a:ea typeface="ＭＳ Ｐゴシック" charset="0"/>
                </a:rPr>
                <a:t>10% within 1 year of </a:t>
              </a:r>
              <a:r>
                <a:rPr lang="en-GB" sz="1400" dirty="0">
                  <a:solidFill>
                    <a:prstClr val="white"/>
                  </a:solidFill>
                  <a:latin typeface="Arial" panose="020B0604020202020204"/>
                  <a:ea typeface="ＭＳ Ｐゴシック" charset="0"/>
                </a:rPr>
                <a:t>follow-up</a:t>
              </a:r>
            </a:p>
          </p:txBody>
        </p:sp>
      </p:grpSp>
      <p:cxnSp>
        <p:nvCxnSpPr>
          <p:cNvPr id="10" name="Straight Connector 9">
            <a:extLst>
              <a:ext uri="{FF2B5EF4-FFF2-40B4-BE49-F238E27FC236}">
                <a16:creationId xmlns:a16="http://schemas.microsoft.com/office/drawing/2014/main" id="{BFDB72F3-D622-4CDD-A103-01FA0E6B880F}"/>
              </a:ext>
            </a:extLst>
          </p:cNvPr>
          <p:cNvCxnSpPr>
            <a:cxnSpLocks/>
            <a:stCxn id="25" idx="3"/>
          </p:cNvCxnSpPr>
          <p:nvPr/>
        </p:nvCxnSpPr>
        <p:spPr>
          <a:xfrm>
            <a:off x="4947213" y="3730797"/>
            <a:ext cx="631153" cy="2166"/>
          </a:xfrm>
          <a:prstGeom prst="straightConnector1">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1E0DD58-B76B-4ADA-B698-D30B160DC2AC}"/>
              </a:ext>
            </a:extLst>
          </p:cNvPr>
          <p:cNvGrpSpPr/>
          <p:nvPr/>
        </p:nvGrpSpPr>
        <p:grpSpPr>
          <a:xfrm>
            <a:off x="5578366" y="2349409"/>
            <a:ext cx="4754857" cy="2763427"/>
            <a:chOff x="4054363" y="1119600"/>
            <a:chExt cx="4754857" cy="2763427"/>
          </a:xfrm>
        </p:grpSpPr>
        <p:grpSp>
          <p:nvGrpSpPr>
            <p:cNvPr id="30" name="Group 29">
              <a:extLst>
                <a:ext uri="{FF2B5EF4-FFF2-40B4-BE49-F238E27FC236}">
                  <a16:creationId xmlns:a16="http://schemas.microsoft.com/office/drawing/2014/main" id="{78CA85FF-8433-8D58-1828-1955904A56B0}"/>
                </a:ext>
              </a:extLst>
            </p:cNvPr>
            <p:cNvGrpSpPr/>
            <p:nvPr/>
          </p:nvGrpSpPr>
          <p:grpSpPr>
            <a:xfrm>
              <a:off x="4054363" y="1119600"/>
              <a:ext cx="4754857" cy="576001"/>
              <a:chOff x="2864584" y="1088046"/>
              <a:chExt cx="4754857" cy="576001"/>
            </a:xfrm>
          </p:grpSpPr>
          <p:sp>
            <p:nvSpPr>
              <p:cNvPr id="39" name="Rectangle: Rounded Corners 38">
                <a:extLst>
                  <a:ext uri="{FF2B5EF4-FFF2-40B4-BE49-F238E27FC236}">
                    <a16:creationId xmlns:a16="http://schemas.microsoft.com/office/drawing/2014/main" id="{CEF36D9C-1892-17C6-2779-2FAB46D9AEB6}"/>
                  </a:ext>
                </a:extLst>
              </p:cNvPr>
              <p:cNvSpPr/>
              <p:nvPr/>
            </p:nvSpPr>
            <p:spPr>
              <a:xfrm flipV="1">
                <a:off x="2920056" y="1088046"/>
                <a:ext cx="4675960" cy="523221"/>
              </a:xfrm>
              <a:prstGeom prst="roundRect">
                <a:avLst>
                  <a:gd name="adj" fmla="val 50000"/>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endParaRPr lang="en-GB" sz="1200" dirty="0">
                  <a:solidFill>
                    <a:prstClr val="white"/>
                  </a:solidFill>
                  <a:latin typeface="Arial" panose="020B0604020202020204"/>
                </a:endParaRPr>
              </a:p>
            </p:txBody>
          </p:sp>
          <p:sp>
            <p:nvSpPr>
              <p:cNvPr id="40" name="Oval 39">
                <a:extLst>
                  <a:ext uri="{FF2B5EF4-FFF2-40B4-BE49-F238E27FC236}">
                    <a16:creationId xmlns:a16="http://schemas.microsoft.com/office/drawing/2014/main" id="{17C12AE7-6FF2-61F7-3B39-45FC8BE99A40}"/>
                  </a:ext>
                </a:extLst>
              </p:cNvPr>
              <p:cNvSpPr/>
              <p:nvPr/>
            </p:nvSpPr>
            <p:spPr>
              <a:xfrm flipH="1">
                <a:off x="2864584" y="1088047"/>
                <a:ext cx="576000" cy="576000"/>
              </a:xfrm>
              <a:prstGeom prst="ellipse">
                <a:avLst/>
              </a:prstGeom>
              <a:solidFill>
                <a:schemeClr val="bg2">
                  <a:lumMod val="75000"/>
                </a:schemeClr>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r>
                  <a:rPr lang="en-US" sz="2400" b="1" dirty="0">
                    <a:solidFill>
                      <a:prstClr val="white"/>
                    </a:solidFill>
                    <a:latin typeface="Arial" panose="020B0604020202020204"/>
                  </a:rPr>
                  <a:t>1</a:t>
                </a:r>
                <a:endParaRPr lang="en-GB" sz="2400" b="1" dirty="0">
                  <a:solidFill>
                    <a:prstClr val="white"/>
                  </a:solidFill>
                  <a:latin typeface="Arial" panose="020B0604020202020204"/>
                </a:endParaRPr>
              </a:p>
            </p:txBody>
          </p:sp>
          <p:sp>
            <p:nvSpPr>
              <p:cNvPr id="41" name="Content Placeholder 2">
                <a:extLst>
                  <a:ext uri="{FF2B5EF4-FFF2-40B4-BE49-F238E27FC236}">
                    <a16:creationId xmlns:a16="http://schemas.microsoft.com/office/drawing/2014/main" id="{EB5D4778-5DFA-7906-8DDA-CEFD3F03B032}"/>
                  </a:ext>
                </a:extLst>
              </p:cNvPr>
              <p:cNvSpPr txBox="1">
                <a:spLocks/>
              </p:cNvSpPr>
              <p:nvPr/>
            </p:nvSpPr>
            <p:spPr>
              <a:xfrm>
                <a:off x="3526427" y="1195769"/>
                <a:ext cx="4093014" cy="307777"/>
              </a:xfrm>
              <a:prstGeom prst="rect">
                <a:avLst/>
              </a:prstGeom>
            </p:spPr>
            <p:txBody>
              <a:bodyPr vert="horz" wrap="square" lIns="91440" tIns="45720" rIns="91440" bIns="45720" rtlCol="0">
                <a:spAutoFit/>
              </a:bodyPr>
              <a:lstStyle>
                <a:lvl1pPr marL="1714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2"/>
                    </a:solidFill>
                    <a:latin typeface="+mn-lt"/>
                    <a:ea typeface="+mn-ea"/>
                    <a:cs typeface="+mn-cs"/>
                  </a:defRPr>
                </a:lvl1pPr>
                <a:lvl2pPr marL="514350" indent="-171450" algn="l" defTabSz="685800"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800" kern="1200">
                    <a:solidFill>
                      <a:schemeClr val="tx2"/>
                    </a:solidFill>
                    <a:latin typeface="+mn-lt"/>
                    <a:ea typeface="+mn-ea"/>
                    <a:cs typeface="+mn-cs"/>
                  </a:defRPr>
                </a:lvl2pPr>
                <a:lvl3pPr marL="857250" indent="-171450" algn="l" defTabSz="685800" rtl="0" eaLnBrk="1" latinLnBrk="0" hangingPunct="1">
                  <a:lnSpc>
                    <a:spcPct val="100000"/>
                  </a:lnSpc>
                  <a:spcBef>
                    <a:spcPts val="300"/>
                  </a:spcBef>
                  <a:spcAft>
                    <a:spcPts val="300"/>
                  </a:spcAft>
                  <a:buClr>
                    <a:schemeClr val="tx2"/>
                  </a:buClr>
                  <a:buFont typeface="Wingdings" panose="05000000000000000000" pitchFamily="2" charset="2"/>
                  <a:buChar char="§"/>
                  <a:defRPr sz="1600" kern="1200">
                    <a:solidFill>
                      <a:schemeClr val="tx2"/>
                    </a:solidFill>
                    <a:latin typeface="+mn-lt"/>
                    <a:ea typeface="+mn-ea"/>
                    <a:cs typeface="+mn-cs"/>
                  </a:defRPr>
                </a:lvl3pPr>
                <a:lvl4pPr marL="12001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1400" kern="1200">
                    <a:solidFill>
                      <a:schemeClr val="tx2"/>
                    </a:solidFill>
                    <a:latin typeface="+mn-lt"/>
                    <a:ea typeface="+mn-ea"/>
                    <a:cs typeface="+mn-cs"/>
                  </a:defRPr>
                </a:lvl4pPr>
                <a:lvl5pPr marL="15430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14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66" fontAlgn="base">
                  <a:buClr>
                    <a:srgbClr val="003366"/>
                  </a:buClr>
                  <a:buNone/>
                </a:pPr>
                <a:r>
                  <a:rPr lang="en-US" sz="1400" dirty="0">
                    <a:solidFill>
                      <a:srgbClr val="003366"/>
                    </a:solidFill>
                    <a:latin typeface="Arial" panose="020B0604020202020204"/>
                  </a:rPr>
                  <a:t>Worsening respiratory symptoms</a:t>
                </a:r>
              </a:p>
            </p:txBody>
          </p:sp>
        </p:grpSp>
        <p:grpSp>
          <p:nvGrpSpPr>
            <p:cNvPr id="31" name="Group 30">
              <a:extLst>
                <a:ext uri="{FF2B5EF4-FFF2-40B4-BE49-F238E27FC236}">
                  <a16:creationId xmlns:a16="http://schemas.microsoft.com/office/drawing/2014/main" id="{03C6E5FC-6685-0C56-C73C-47E970CCB140}"/>
                </a:ext>
              </a:extLst>
            </p:cNvPr>
            <p:cNvGrpSpPr/>
            <p:nvPr/>
          </p:nvGrpSpPr>
          <p:grpSpPr>
            <a:xfrm>
              <a:off x="4054363" y="2213313"/>
              <a:ext cx="4754857" cy="576001"/>
              <a:chOff x="2864584" y="1767122"/>
              <a:chExt cx="4754857" cy="576001"/>
            </a:xfrm>
          </p:grpSpPr>
          <p:sp>
            <p:nvSpPr>
              <p:cNvPr id="36" name="Rectangle: Rounded Corners 35">
                <a:extLst>
                  <a:ext uri="{FF2B5EF4-FFF2-40B4-BE49-F238E27FC236}">
                    <a16:creationId xmlns:a16="http://schemas.microsoft.com/office/drawing/2014/main" id="{01AF88EC-0865-A227-C586-84C3708B114E}"/>
                  </a:ext>
                </a:extLst>
              </p:cNvPr>
              <p:cNvSpPr/>
              <p:nvPr/>
            </p:nvSpPr>
            <p:spPr>
              <a:xfrm flipV="1">
                <a:off x="2943481" y="1767122"/>
                <a:ext cx="4675960" cy="523221"/>
              </a:xfrm>
              <a:prstGeom prst="roundRect">
                <a:avLst>
                  <a:gd name="adj" fmla="val 50000"/>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endParaRPr lang="en-GB" sz="1200" dirty="0">
                  <a:solidFill>
                    <a:prstClr val="white"/>
                  </a:solidFill>
                  <a:latin typeface="Arial" panose="020B0604020202020204"/>
                </a:endParaRPr>
              </a:p>
            </p:txBody>
          </p:sp>
          <p:sp>
            <p:nvSpPr>
              <p:cNvPr id="37" name="Oval 36">
                <a:extLst>
                  <a:ext uri="{FF2B5EF4-FFF2-40B4-BE49-F238E27FC236}">
                    <a16:creationId xmlns:a16="http://schemas.microsoft.com/office/drawing/2014/main" id="{224168D2-F4DC-B6A9-9CD7-AC6008DF08B4}"/>
                  </a:ext>
                </a:extLst>
              </p:cNvPr>
              <p:cNvSpPr/>
              <p:nvPr/>
            </p:nvSpPr>
            <p:spPr>
              <a:xfrm flipH="1">
                <a:off x="2864584" y="1767123"/>
                <a:ext cx="576000" cy="576000"/>
              </a:xfrm>
              <a:prstGeom prst="ellipse">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r>
                  <a:rPr lang="en-US" sz="2400" b="1" dirty="0">
                    <a:solidFill>
                      <a:prstClr val="white"/>
                    </a:solidFill>
                    <a:latin typeface="Arial" panose="020B0604020202020204"/>
                  </a:rPr>
                  <a:t>2</a:t>
                </a:r>
                <a:endParaRPr lang="en-GB" sz="2400" b="1" dirty="0">
                  <a:solidFill>
                    <a:prstClr val="white"/>
                  </a:solidFill>
                  <a:latin typeface="Arial" panose="020B0604020202020204"/>
                </a:endParaRPr>
              </a:p>
            </p:txBody>
          </p:sp>
          <p:sp>
            <p:nvSpPr>
              <p:cNvPr id="38" name="Content Placeholder 2">
                <a:extLst>
                  <a:ext uri="{FF2B5EF4-FFF2-40B4-BE49-F238E27FC236}">
                    <a16:creationId xmlns:a16="http://schemas.microsoft.com/office/drawing/2014/main" id="{28D27D5F-1FF2-3D95-6AD7-B39CFBB1D969}"/>
                  </a:ext>
                </a:extLst>
              </p:cNvPr>
              <p:cNvSpPr txBox="1">
                <a:spLocks/>
              </p:cNvSpPr>
              <p:nvPr/>
            </p:nvSpPr>
            <p:spPr>
              <a:xfrm>
                <a:off x="3525309" y="1874845"/>
                <a:ext cx="4055485" cy="307777"/>
              </a:xfrm>
              <a:prstGeom prst="rect">
                <a:avLst/>
              </a:prstGeom>
            </p:spPr>
            <p:txBody>
              <a:bodyPr vert="horz" wrap="square" lIns="91440" tIns="45720" rIns="91440" bIns="45720" rtlCol="0">
                <a:spAutoFit/>
              </a:bodyPr>
              <a:lstStyle>
                <a:lvl1pPr marL="1714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2"/>
                    </a:solidFill>
                    <a:latin typeface="+mn-lt"/>
                    <a:ea typeface="+mn-ea"/>
                    <a:cs typeface="+mn-cs"/>
                  </a:defRPr>
                </a:lvl1pPr>
                <a:lvl2pPr marL="514350" indent="-171450" algn="l" defTabSz="685800"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800" kern="1200">
                    <a:solidFill>
                      <a:schemeClr val="tx2"/>
                    </a:solidFill>
                    <a:latin typeface="+mn-lt"/>
                    <a:ea typeface="+mn-ea"/>
                    <a:cs typeface="+mn-cs"/>
                  </a:defRPr>
                </a:lvl2pPr>
                <a:lvl3pPr marL="857250" indent="-171450" algn="l" defTabSz="685800" rtl="0" eaLnBrk="1" latinLnBrk="0" hangingPunct="1">
                  <a:lnSpc>
                    <a:spcPct val="100000"/>
                  </a:lnSpc>
                  <a:spcBef>
                    <a:spcPts val="300"/>
                  </a:spcBef>
                  <a:spcAft>
                    <a:spcPts val="300"/>
                  </a:spcAft>
                  <a:buClr>
                    <a:schemeClr val="tx2"/>
                  </a:buClr>
                  <a:buFont typeface="Wingdings" panose="05000000000000000000" pitchFamily="2" charset="2"/>
                  <a:buChar char="§"/>
                  <a:defRPr sz="1600" kern="1200">
                    <a:solidFill>
                      <a:schemeClr val="tx2"/>
                    </a:solidFill>
                    <a:latin typeface="+mn-lt"/>
                    <a:ea typeface="+mn-ea"/>
                    <a:cs typeface="+mn-cs"/>
                  </a:defRPr>
                </a:lvl3pPr>
                <a:lvl4pPr marL="12001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1400" kern="1200">
                    <a:solidFill>
                      <a:schemeClr val="tx2"/>
                    </a:solidFill>
                    <a:latin typeface="+mn-lt"/>
                    <a:ea typeface="+mn-ea"/>
                    <a:cs typeface="+mn-cs"/>
                  </a:defRPr>
                </a:lvl4pPr>
                <a:lvl5pPr marL="15430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14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66" fontAlgn="base">
                  <a:buClr>
                    <a:srgbClr val="003366"/>
                  </a:buClr>
                  <a:buNone/>
                </a:pPr>
                <a:r>
                  <a:rPr lang="en-US" sz="1400" dirty="0">
                    <a:solidFill>
                      <a:srgbClr val="003366"/>
                    </a:solidFill>
                    <a:latin typeface="Arial" panose="020B0604020202020204"/>
                  </a:rPr>
                  <a:t>Physiological evidence of disease progression</a:t>
                </a:r>
              </a:p>
            </p:txBody>
          </p:sp>
        </p:grpSp>
        <p:grpSp>
          <p:nvGrpSpPr>
            <p:cNvPr id="32" name="Group 31">
              <a:extLst>
                <a:ext uri="{FF2B5EF4-FFF2-40B4-BE49-F238E27FC236}">
                  <a16:creationId xmlns:a16="http://schemas.microsoft.com/office/drawing/2014/main" id="{BA6D3AC5-3486-02BD-7FA6-71803047EABA}"/>
                </a:ext>
              </a:extLst>
            </p:cNvPr>
            <p:cNvGrpSpPr/>
            <p:nvPr/>
          </p:nvGrpSpPr>
          <p:grpSpPr>
            <a:xfrm>
              <a:off x="4054363" y="3307026"/>
              <a:ext cx="4754857" cy="576001"/>
              <a:chOff x="2864584" y="2895372"/>
              <a:chExt cx="4754857" cy="576001"/>
            </a:xfrm>
          </p:grpSpPr>
          <p:sp>
            <p:nvSpPr>
              <p:cNvPr id="33" name="Rectangle: Rounded Corners 32">
                <a:extLst>
                  <a:ext uri="{FF2B5EF4-FFF2-40B4-BE49-F238E27FC236}">
                    <a16:creationId xmlns:a16="http://schemas.microsoft.com/office/drawing/2014/main" id="{4C514153-6A4E-A69C-78CA-334BB5CDC5C4}"/>
                  </a:ext>
                </a:extLst>
              </p:cNvPr>
              <p:cNvSpPr/>
              <p:nvPr/>
            </p:nvSpPr>
            <p:spPr>
              <a:xfrm flipV="1">
                <a:off x="2943481" y="2895372"/>
                <a:ext cx="4675960" cy="523221"/>
              </a:xfrm>
              <a:prstGeom prst="roundRect">
                <a:avLst>
                  <a:gd name="adj" fmla="val 50000"/>
                </a:avLst>
              </a:prstGeom>
              <a:solidFill>
                <a:schemeClr val="bg1"/>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endParaRPr lang="en-GB" sz="1200" dirty="0">
                  <a:solidFill>
                    <a:prstClr val="white"/>
                  </a:solidFill>
                  <a:latin typeface="Arial" panose="020B0604020202020204"/>
                </a:endParaRPr>
              </a:p>
            </p:txBody>
          </p:sp>
          <p:sp>
            <p:nvSpPr>
              <p:cNvPr id="34" name="Oval 33">
                <a:extLst>
                  <a:ext uri="{FF2B5EF4-FFF2-40B4-BE49-F238E27FC236}">
                    <a16:creationId xmlns:a16="http://schemas.microsoft.com/office/drawing/2014/main" id="{59D0A0DE-CAAB-F297-3E49-A313DD470D4A}"/>
                  </a:ext>
                </a:extLst>
              </p:cNvPr>
              <p:cNvSpPr/>
              <p:nvPr/>
            </p:nvSpPr>
            <p:spPr>
              <a:xfrm flipH="1">
                <a:off x="2864584" y="2895373"/>
                <a:ext cx="576000" cy="576000"/>
              </a:xfrm>
              <a:prstGeom prst="ellipse">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eaLnBrk="0" fontAlgn="base" hangingPunct="0">
                  <a:spcBef>
                    <a:spcPct val="0"/>
                  </a:spcBef>
                  <a:spcAft>
                    <a:spcPct val="0"/>
                  </a:spcAft>
                </a:pPr>
                <a:r>
                  <a:rPr lang="en-US" sz="2400" b="1" dirty="0">
                    <a:solidFill>
                      <a:prstClr val="white"/>
                    </a:solidFill>
                    <a:latin typeface="Arial" panose="020B0604020202020204"/>
                  </a:rPr>
                  <a:t>3</a:t>
                </a:r>
                <a:endParaRPr lang="en-GB" sz="2400" b="1" dirty="0">
                  <a:solidFill>
                    <a:prstClr val="white"/>
                  </a:solidFill>
                  <a:latin typeface="Arial" panose="020B0604020202020204"/>
                </a:endParaRPr>
              </a:p>
            </p:txBody>
          </p:sp>
          <p:sp>
            <p:nvSpPr>
              <p:cNvPr id="35" name="Content Placeholder 2">
                <a:extLst>
                  <a:ext uri="{FF2B5EF4-FFF2-40B4-BE49-F238E27FC236}">
                    <a16:creationId xmlns:a16="http://schemas.microsoft.com/office/drawing/2014/main" id="{F30807DB-622F-96DD-AB84-322C088EF09C}"/>
                  </a:ext>
                </a:extLst>
              </p:cNvPr>
              <p:cNvSpPr txBox="1">
                <a:spLocks/>
              </p:cNvSpPr>
              <p:nvPr/>
            </p:nvSpPr>
            <p:spPr>
              <a:xfrm>
                <a:off x="3519481" y="3003095"/>
                <a:ext cx="3859860" cy="307777"/>
              </a:xfrm>
              <a:prstGeom prst="rect">
                <a:avLst/>
              </a:prstGeom>
            </p:spPr>
            <p:txBody>
              <a:bodyPr vert="horz" wrap="square" lIns="91440" tIns="45720" rIns="91440" bIns="45720" rtlCol="0">
                <a:spAutoFit/>
              </a:bodyPr>
              <a:lstStyle>
                <a:lvl1pPr marL="1714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2"/>
                    </a:solidFill>
                    <a:latin typeface="+mn-lt"/>
                    <a:ea typeface="+mn-ea"/>
                    <a:cs typeface="+mn-cs"/>
                  </a:defRPr>
                </a:lvl1pPr>
                <a:lvl2pPr marL="514350" indent="-171450" algn="l" defTabSz="685800"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800" kern="1200">
                    <a:solidFill>
                      <a:schemeClr val="tx2"/>
                    </a:solidFill>
                    <a:latin typeface="+mn-lt"/>
                    <a:ea typeface="+mn-ea"/>
                    <a:cs typeface="+mn-cs"/>
                  </a:defRPr>
                </a:lvl2pPr>
                <a:lvl3pPr marL="857250" indent="-171450" algn="l" defTabSz="685800" rtl="0" eaLnBrk="1" latinLnBrk="0" hangingPunct="1">
                  <a:lnSpc>
                    <a:spcPct val="100000"/>
                  </a:lnSpc>
                  <a:spcBef>
                    <a:spcPts val="300"/>
                  </a:spcBef>
                  <a:spcAft>
                    <a:spcPts val="300"/>
                  </a:spcAft>
                  <a:buClr>
                    <a:schemeClr val="tx2"/>
                  </a:buClr>
                  <a:buFont typeface="Wingdings" panose="05000000000000000000" pitchFamily="2" charset="2"/>
                  <a:buChar char="§"/>
                  <a:defRPr sz="1600" kern="1200">
                    <a:solidFill>
                      <a:schemeClr val="tx2"/>
                    </a:solidFill>
                    <a:latin typeface="+mn-lt"/>
                    <a:ea typeface="+mn-ea"/>
                    <a:cs typeface="+mn-cs"/>
                  </a:defRPr>
                </a:lvl3pPr>
                <a:lvl4pPr marL="12001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1400" kern="1200">
                    <a:solidFill>
                      <a:schemeClr val="tx2"/>
                    </a:solidFill>
                    <a:latin typeface="+mn-lt"/>
                    <a:ea typeface="+mn-ea"/>
                    <a:cs typeface="+mn-cs"/>
                  </a:defRPr>
                </a:lvl4pPr>
                <a:lvl5pPr marL="1543050" indent="-171450" algn="l" defTabSz="685800" rtl="0" eaLnBrk="1" latinLnBrk="0" hangingPunct="1">
                  <a:lnSpc>
                    <a:spcPct val="100000"/>
                  </a:lnSpc>
                  <a:spcBef>
                    <a:spcPts val="300"/>
                  </a:spcBef>
                  <a:spcAft>
                    <a:spcPts val="300"/>
                  </a:spcAft>
                  <a:buClr>
                    <a:schemeClr val="tx2"/>
                  </a:buClr>
                  <a:buFont typeface="Arial" panose="020B0604020202020204" pitchFamily="34" charset="0"/>
                  <a:buChar char="˃"/>
                  <a:defRPr sz="14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66" fontAlgn="base">
                  <a:buClr>
                    <a:srgbClr val="003366"/>
                  </a:buClr>
                  <a:buNone/>
                </a:pPr>
                <a:r>
                  <a:rPr lang="en-US" sz="1400" dirty="0">
                    <a:solidFill>
                      <a:srgbClr val="003366"/>
                    </a:solidFill>
                    <a:latin typeface="Arial" panose="020B0604020202020204"/>
                  </a:rPr>
                  <a:t>Radiological evidence of disease progression</a:t>
                </a:r>
              </a:p>
            </p:txBody>
          </p:sp>
        </p:grpSp>
      </p:grpSp>
    </p:spTree>
    <p:extLst>
      <p:ext uri="{BB962C8B-B14F-4D97-AF65-F5344CB8AC3E}">
        <p14:creationId xmlns:p14="http://schemas.microsoft.com/office/powerpoint/2010/main" val="15220866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EA3F-D2A4-8460-8A21-43EEA0F1DB53}"/>
              </a:ext>
            </a:extLst>
          </p:cNvPr>
          <p:cNvSpPr>
            <a:spLocks noGrp="1"/>
          </p:cNvSpPr>
          <p:nvPr>
            <p:ph type="title"/>
          </p:nvPr>
        </p:nvSpPr>
        <p:spPr/>
        <p:txBody>
          <a:bodyPr/>
          <a:lstStyle/>
          <a:p>
            <a:r>
              <a:rPr lang="en-US" dirty="0" err="1"/>
              <a:t>Pathogenese</a:t>
            </a:r>
            <a:r>
              <a:rPr lang="en-US" dirty="0"/>
              <a:t> ILD</a:t>
            </a:r>
            <a:endParaRPr lang="nl-NL" dirty="0"/>
          </a:p>
        </p:txBody>
      </p:sp>
      <p:sp>
        <p:nvSpPr>
          <p:cNvPr id="4" name="Date Placeholder 3">
            <a:extLst>
              <a:ext uri="{FF2B5EF4-FFF2-40B4-BE49-F238E27FC236}">
                <a16:creationId xmlns:a16="http://schemas.microsoft.com/office/drawing/2014/main" id="{D7C89977-1359-3776-AFC5-12921B126761}"/>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BA8B19C1-A123-BB9D-CEED-C4E02B3AAD2D}"/>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54</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F4A6227A-ADEA-1271-6C02-2F328AE5F5DB}"/>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pic>
        <p:nvPicPr>
          <p:cNvPr id="7" name="Content Placeholder 6">
            <a:extLst>
              <a:ext uri="{FF2B5EF4-FFF2-40B4-BE49-F238E27FC236}">
                <a16:creationId xmlns:a16="http://schemas.microsoft.com/office/drawing/2014/main" id="{4ED36E47-AFE7-E8C1-A1DE-01FA759F7683}"/>
              </a:ext>
            </a:extLst>
          </p:cNvPr>
          <p:cNvPicPr>
            <a:picLocks noGrp="1" noChangeAspect="1"/>
          </p:cNvPicPr>
          <p:nvPr>
            <p:ph idx="1"/>
          </p:nvPr>
        </p:nvPicPr>
        <p:blipFill>
          <a:blip r:embed="rId2"/>
          <a:stretch>
            <a:fillRect/>
          </a:stretch>
        </p:blipFill>
        <p:spPr>
          <a:xfrm>
            <a:off x="2946400" y="919333"/>
            <a:ext cx="4248727" cy="5558751"/>
          </a:xfrm>
          <a:prstGeom prst="rect">
            <a:avLst/>
          </a:prstGeom>
        </p:spPr>
      </p:pic>
      <p:sp>
        <p:nvSpPr>
          <p:cNvPr id="8" name="TextBox 7">
            <a:extLst>
              <a:ext uri="{FF2B5EF4-FFF2-40B4-BE49-F238E27FC236}">
                <a16:creationId xmlns:a16="http://schemas.microsoft.com/office/drawing/2014/main" id="{25F016DF-EC1B-8528-A07F-7E34DF62EAF3}"/>
              </a:ext>
            </a:extLst>
          </p:cNvPr>
          <p:cNvSpPr txBox="1"/>
          <p:nvPr/>
        </p:nvSpPr>
        <p:spPr>
          <a:xfrm>
            <a:off x="7273638" y="6238643"/>
            <a:ext cx="2134465" cy="276999"/>
          </a:xfrm>
          <a:prstGeom prst="rect">
            <a:avLst/>
          </a:prstGeom>
          <a:noFill/>
        </p:spPr>
        <p:txBody>
          <a:bodyPr wrap="square" rtlCol="0">
            <a:spAutoFit/>
          </a:bodyPr>
          <a:lstStyle/>
          <a:p>
            <a:pPr eaLnBrk="0" fontAlgn="base" hangingPunct="0">
              <a:spcBef>
                <a:spcPct val="0"/>
              </a:spcBef>
              <a:spcAft>
                <a:spcPct val="0"/>
              </a:spcAft>
            </a:pPr>
            <a:r>
              <a:rPr lang="en-US" sz="1200" dirty="0" err="1">
                <a:solidFill>
                  <a:srgbClr val="003C7D"/>
                </a:solidFill>
                <a:latin typeface="Calibri"/>
                <a:ea typeface="ＭＳ Ｐゴシック" charset="0"/>
              </a:rPr>
              <a:t>Wijsenbeek</a:t>
            </a:r>
            <a:r>
              <a:rPr lang="en-US" sz="1200" dirty="0">
                <a:solidFill>
                  <a:srgbClr val="003C7D"/>
                </a:solidFill>
                <a:latin typeface="Calibri"/>
                <a:ea typeface="ＭＳ Ｐゴシック" charset="0"/>
              </a:rPr>
              <a:t> et al, NEJM 2020</a:t>
            </a:r>
          </a:p>
        </p:txBody>
      </p:sp>
    </p:spTree>
    <p:extLst>
      <p:ext uri="{BB962C8B-B14F-4D97-AF65-F5344CB8AC3E}">
        <p14:creationId xmlns:p14="http://schemas.microsoft.com/office/powerpoint/2010/main" val="10008396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1133B-8EF6-45F8-4EEB-7BA7308DBEBE}"/>
              </a:ext>
            </a:extLst>
          </p:cNvPr>
          <p:cNvSpPr>
            <a:spLocks noGrp="1"/>
          </p:cNvSpPr>
          <p:nvPr>
            <p:ph type="title"/>
          </p:nvPr>
        </p:nvSpPr>
        <p:spPr/>
        <p:txBody>
          <a:bodyPr/>
          <a:lstStyle/>
          <a:p>
            <a:r>
              <a:rPr lang="en-US" dirty="0" err="1"/>
              <a:t>Gepubliceerde</a:t>
            </a:r>
            <a:r>
              <a:rPr lang="en-US" dirty="0"/>
              <a:t> studies </a:t>
            </a:r>
            <a:r>
              <a:rPr lang="en-US" dirty="0" err="1"/>
              <a:t>afgelopen</a:t>
            </a:r>
            <a:r>
              <a:rPr lang="en-US" dirty="0"/>
              <a:t> 25 </a:t>
            </a:r>
            <a:r>
              <a:rPr lang="en-US" dirty="0" err="1"/>
              <a:t>jaar</a:t>
            </a:r>
            <a:endParaRPr lang="nl-NL" dirty="0"/>
          </a:p>
        </p:txBody>
      </p:sp>
      <p:pic>
        <p:nvPicPr>
          <p:cNvPr id="7" name="Content Placeholder 6">
            <a:extLst>
              <a:ext uri="{FF2B5EF4-FFF2-40B4-BE49-F238E27FC236}">
                <a16:creationId xmlns:a16="http://schemas.microsoft.com/office/drawing/2014/main" id="{947006C7-9375-37E6-52D7-27E013AE9D0D}"/>
              </a:ext>
            </a:extLst>
          </p:cNvPr>
          <p:cNvPicPr>
            <a:picLocks noGrp="1" noChangeAspect="1"/>
          </p:cNvPicPr>
          <p:nvPr>
            <p:ph idx="1"/>
          </p:nvPr>
        </p:nvPicPr>
        <p:blipFill>
          <a:blip r:embed="rId2"/>
          <a:stretch>
            <a:fillRect/>
          </a:stretch>
        </p:blipFill>
        <p:spPr>
          <a:xfrm>
            <a:off x="2706251" y="1144589"/>
            <a:ext cx="7060486" cy="5113337"/>
          </a:xfrm>
          <a:prstGeom prst="rect">
            <a:avLst/>
          </a:prstGeom>
        </p:spPr>
      </p:pic>
      <p:sp>
        <p:nvSpPr>
          <p:cNvPr id="4" name="Date Placeholder 3">
            <a:extLst>
              <a:ext uri="{FF2B5EF4-FFF2-40B4-BE49-F238E27FC236}">
                <a16:creationId xmlns:a16="http://schemas.microsoft.com/office/drawing/2014/main" id="{1CF52FE4-82C6-CBFF-0DB6-319CA865F722}"/>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0A66C47D-120F-0904-8A96-B41724D052E1}"/>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55</a:t>
            </a:fld>
            <a:endParaRPr lang="en-GB">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22883D88-63CE-E96E-2B4B-9773F68D35E4}"/>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p>
        </p:txBody>
      </p:sp>
      <p:sp>
        <p:nvSpPr>
          <p:cNvPr id="3" name="TextBox 2">
            <a:extLst>
              <a:ext uri="{FF2B5EF4-FFF2-40B4-BE49-F238E27FC236}">
                <a16:creationId xmlns:a16="http://schemas.microsoft.com/office/drawing/2014/main" id="{C7DDADE8-C773-7013-DFAC-E61CABB39EE1}"/>
              </a:ext>
            </a:extLst>
          </p:cNvPr>
          <p:cNvSpPr txBox="1"/>
          <p:nvPr/>
        </p:nvSpPr>
        <p:spPr>
          <a:xfrm>
            <a:off x="7896226" y="6119426"/>
            <a:ext cx="1504950" cy="276999"/>
          </a:xfrm>
          <a:prstGeom prst="rect">
            <a:avLst/>
          </a:prstGeom>
          <a:noFill/>
        </p:spPr>
        <p:txBody>
          <a:bodyPr wrap="square" rtlCol="0">
            <a:spAutoFit/>
          </a:bodyPr>
          <a:lstStyle/>
          <a:p>
            <a:pPr eaLnBrk="0" fontAlgn="base" hangingPunct="0">
              <a:spcBef>
                <a:spcPct val="0"/>
              </a:spcBef>
              <a:spcAft>
                <a:spcPct val="0"/>
              </a:spcAft>
            </a:pPr>
            <a:r>
              <a:rPr lang="en-US" sz="1200" dirty="0">
                <a:solidFill>
                  <a:srgbClr val="003C7D"/>
                </a:solidFill>
                <a:latin typeface="Calibri"/>
                <a:ea typeface="ＭＳ Ｐゴシック" charset="0"/>
              </a:rPr>
              <a:t>Raghu et al, ERJ 2017</a:t>
            </a:r>
          </a:p>
        </p:txBody>
      </p:sp>
    </p:spTree>
    <p:extLst>
      <p:ext uri="{BB962C8B-B14F-4D97-AF65-F5344CB8AC3E}">
        <p14:creationId xmlns:p14="http://schemas.microsoft.com/office/powerpoint/2010/main" val="31993859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A83F1-3206-4E4E-AE05-37C6DB4E0084}"/>
              </a:ext>
            </a:extLst>
          </p:cNvPr>
          <p:cNvSpPr>
            <a:spLocks noGrp="1"/>
          </p:cNvSpPr>
          <p:nvPr>
            <p:ph type="title"/>
          </p:nvPr>
        </p:nvSpPr>
        <p:spPr/>
        <p:txBody>
          <a:bodyPr/>
          <a:lstStyle/>
          <a:p>
            <a:r>
              <a:rPr lang="en-US" dirty="0"/>
              <a:t>M</a:t>
            </a:r>
            <a:r>
              <a:rPr lang="nl-NL" dirty="0" err="1"/>
              <a:t>ajor</a:t>
            </a:r>
            <a:r>
              <a:rPr lang="nl-NL" dirty="0"/>
              <a:t> doorbraak in behandeling</a:t>
            </a:r>
          </a:p>
        </p:txBody>
      </p:sp>
      <p:sp>
        <p:nvSpPr>
          <p:cNvPr id="3" name="Content Placeholder 2">
            <a:extLst>
              <a:ext uri="{FF2B5EF4-FFF2-40B4-BE49-F238E27FC236}">
                <a16:creationId xmlns:a16="http://schemas.microsoft.com/office/drawing/2014/main" id="{92839E84-0CE5-49B3-B01D-B98D88A4C810}"/>
              </a:ext>
            </a:extLst>
          </p:cNvPr>
          <p:cNvSpPr>
            <a:spLocks noGrp="1"/>
          </p:cNvSpPr>
          <p:nvPr>
            <p:ph idx="1"/>
          </p:nvPr>
        </p:nvSpPr>
        <p:spPr/>
        <p:txBody>
          <a:bodyPr/>
          <a:lstStyle/>
          <a:p>
            <a:r>
              <a:rPr lang="nl-NL" dirty="0">
                <a:solidFill>
                  <a:schemeClr val="tx2"/>
                </a:solidFill>
              </a:rPr>
              <a:t>2 behandelingen succesvol in fase 3 studie: fibroseremmers </a:t>
            </a:r>
            <a:r>
              <a:rPr lang="nl-NL" dirty="0" err="1">
                <a:solidFill>
                  <a:schemeClr val="tx2"/>
                </a:solidFill>
              </a:rPr>
              <a:t>nintedanib</a:t>
            </a:r>
            <a:r>
              <a:rPr lang="nl-NL" dirty="0">
                <a:solidFill>
                  <a:schemeClr val="tx2"/>
                </a:solidFill>
              </a:rPr>
              <a:t> en </a:t>
            </a:r>
            <a:r>
              <a:rPr lang="nl-NL" dirty="0" err="1">
                <a:solidFill>
                  <a:schemeClr val="tx2"/>
                </a:solidFill>
              </a:rPr>
              <a:t>pirfenidon</a:t>
            </a:r>
            <a:r>
              <a:rPr lang="nl-NL" dirty="0">
                <a:solidFill>
                  <a:schemeClr val="tx2"/>
                </a:solidFill>
              </a:rPr>
              <a:t> vertragen ziekteprogressie</a:t>
            </a:r>
          </a:p>
        </p:txBody>
      </p:sp>
      <p:sp>
        <p:nvSpPr>
          <p:cNvPr id="4" name="Date Placeholder 3">
            <a:extLst>
              <a:ext uri="{FF2B5EF4-FFF2-40B4-BE49-F238E27FC236}">
                <a16:creationId xmlns:a16="http://schemas.microsoft.com/office/drawing/2014/main" id="{5C76B90B-5766-4C93-863D-6F709417E2FD}"/>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D4085280-E973-45D6-A660-0ECF9160AC74}"/>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56</a:t>
            </a:fld>
            <a:endParaRPr lang="en-GB">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9AD136C7-0692-4A0A-BE3C-5D63B676D391}"/>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p>
        </p:txBody>
      </p:sp>
      <p:sp>
        <p:nvSpPr>
          <p:cNvPr id="7" name="TextBox 6">
            <a:extLst>
              <a:ext uri="{FF2B5EF4-FFF2-40B4-BE49-F238E27FC236}">
                <a16:creationId xmlns:a16="http://schemas.microsoft.com/office/drawing/2014/main" id="{0E3CF2B2-B4ED-E1FA-2A31-6D54906A379F}"/>
              </a:ext>
            </a:extLst>
          </p:cNvPr>
          <p:cNvSpPr txBox="1"/>
          <p:nvPr/>
        </p:nvSpPr>
        <p:spPr>
          <a:xfrm>
            <a:off x="7896226" y="6027094"/>
            <a:ext cx="2771775" cy="461665"/>
          </a:xfrm>
          <a:prstGeom prst="rect">
            <a:avLst/>
          </a:prstGeom>
          <a:noFill/>
        </p:spPr>
        <p:txBody>
          <a:bodyPr wrap="square" rtlCol="0">
            <a:spAutoFit/>
          </a:bodyPr>
          <a:lstStyle/>
          <a:p>
            <a:pPr eaLnBrk="0" fontAlgn="base" hangingPunct="0">
              <a:spcBef>
                <a:spcPct val="0"/>
              </a:spcBef>
              <a:spcAft>
                <a:spcPct val="0"/>
              </a:spcAft>
            </a:pPr>
            <a:r>
              <a:rPr lang="en-US" sz="1200" dirty="0" err="1">
                <a:solidFill>
                  <a:srgbClr val="003C7D"/>
                </a:solidFill>
                <a:latin typeface="Calibri"/>
                <a:ea typeface="ＭＳ Ｐゴシック" charset="0"/>
              </a:rPr>
              <a:t>Richeldi</a:t>
            </a:r>
            <a:r>
              <a:rPr lang="en-US" sz="1200" dirty="0">
                <a:solidFill>
                  <a:srgbClr val="003C7D"/>
                </a:solidFill>
                <a:latin typeface="Calibri"/>
                <a:ea typeface="ＭＳ Ｐゴシック" charset="0"/>
              </a:rPr>
              <a:t> et al, NEJM 2014</a:t>
            </a:r>
          </a:p>
          <a:p>
            <a:pPr eaLnBrk="0" fontAlgn="base" hangingPunct="0">
              <a:spcBef>
                <a:spcPct val="0"/>
              </a:spcBef>
              <a:spcAft>
                <a:spcPct val="0"/>
              </a:spcAft>
            </a:pPr>
            <a:r>
              <a:rPr lang="en-US" sz="1200" dirty="0">
                <a:solidFill>
                  <a:srgbClr val="003C7D"/>
                </a:solidFill>
                <a:latin typeface="Calibri"/>
                <a:ea typeface="ＭＳ Ｐゴシック" charset="0"/>
              </a:rPr>
              <a:t>King et al, NEJM 2014</a:t>
            </a:r>
            <a:endParaRPr lang="nl-NL" sz="1200" dirty="0">
              <a:solidFill>
                <a:srgbClr val="003C7D"/>
              </a:solidFill>
              <a:latin typeface="Calibri"/>
              <a:ea typeface="ＭＳ Ｐゴシック" charset="0"/>
            </a:endParaRPr>
          </a:p>
        </p:txBody>
      </p:sp>
      <p:pic>
        <p:nvPicPr>
          <p:cNvPr id="8" name="Picture 7">
            <a:extLst>
              <a:ext uri="{FF2B5EF4-FFF2-40B4-BE49-F238E27FC236}">
                <a16:creationId xmlns:a16="http://schemas.microsoft.com/office/drawing/2014/main" id="{BDAFEDD4-1EE6-413E-6BB3-47411ED591C2}"/>
              </a:ext>
            </a:extLst>
          </p:cNvPr>
          <p:cNvPicPr>
            <a:picLocks noChangeAspect="1"/>
          </p:cNvPicPr>
          <p:nvPr/>
        </p:nvPicPr>
        <p:blipFill>
          <a:blip r:embed="rId3"/>
          <a:stretch>
            <a:fillRect/>
          </a:stretch>
        </p:blipFill>
        <p:spPr>
          <a:xfrm>
            <a:off x="2067970" y="2070538"/>
            <a:ext cx="5696603" cy="3642874"/>
          </a:xfrm>
          <a:prstGeom prst="rect">
            <a:avLst/>
          </a:prstGeom>
        </p:spPr>
      </p:pic>
      <p:pic>
        <p:nvPicPr>
          <p:cNvPr id="9" name="Picture 8">
            <a:extLst>
              <a:ext uri="{FF2B5EF4-FFF2-40B4-BE49-F238E27FC236}">
                <a16:creationId xmlns:a16="http://schemas.microsoft.com/office/drawing/2014/main" id="{05E18B85-9ED2-6BEE-70B8-E6009ABD7121}"/>
              </a:ext>
            </a:extLst>
          </p:cNvPr>
          <p:cNvPicPr>
            <a:picLocks noChangeAspect="1"/>
          </p:cNvPicPr>
          <p:nvPr/>
        </p:nvPicPr>
        <p:blipFill>
          <a:blip r:embed="rId4"/>
          <a:stretch>
            <a:fillRect/>
          </a:stretch>
        </p:blipFill>
        <p:spPr>
          <a:xfrm>
            <a:off x="4994366" y="2338484"/>
            <a:ext cx="4924335" cy="3636898"/>
          </a:xfrm>
          <a:prstGeom prst="rect">
            <a:avLst/>
          </a:prstGeom>
        </p:spPr>
      </p:pic>
    </p:spTree>
    <p:extLst>
      <p:ext uri="{BB962C8B-B14F-4D97-AF65-F5344CB8AC3E}">
        <p14:creationId xmlns:p14="http://schemas.microsoft.com/office/powerpoint/2010/main" val="184134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C8C52-2888-4FB4-85AC-7CC389451DDE}"/>
              </a:ext>
            </a:extLst>
          </p:cNvPr>
          <p:cNvSpPr>
            <a:spLocks noGrp="1"/>
          </p:cNvSpPr>
          <p:nvPr>
            <p:ph type="title"/>
          </p:nvPr>
        </p:nvSpPr>
        <p:spPr/>
        <p:txBody>
          <a:bodyPr/>
          <a:lstStyle/>
          <a:p>
            <a:r>
              <a:rPr lang="en-US" dirty="0" err="1"/>
              <a:t>Impulsis</a:t>
            </a:r>
            <a:r>
              <a:rPr lang="en-US" dirty="0"/>
              <a:t>-on </a:t>
            </a:r>
            <a:r>
              <a:rPr lang="en-US" dirty="0" err="1"/>
              <a:t>studie</a:t>
            </a:r>
            <a:endParaRPr lang="nl-NL" dirty="0"/>
          </a:p>
        </p:txBody>
      </p:sp>
      <p:sp>
        <p:nvSpPr>
          <p:cNvPr id="4" name="Date Placeholder 3">
            <a:extLst>
              <a:ext uri="{FF2B5EF4-FFF2-40B4-BE49-F238E27FC236}">
                <a16:creationId xmlns:a16="http://schemas.microsoft.com/office/drawing/2014/main" id="{AA91147F-FAD6-49B3-8B90-3233A9D59AFD}"/>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E119B4AB-7CF3-4461-A662-B226A08FABAB}"/>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57</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F23D0A12-88E3-4A2A-B33E-717169D3AB24}"/>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
        <p:nvSpPr>
          <p:cNvPr id="8" name="Content Placeholder 7">
            <a:extLst>
              <a:ext uri="{FF2B5EF4-FFF2-40B4-BE49-F238E27FC236}">
                <a16:creationId xmlns:a16="http://schemas.microsoft.com/office/drawing/2014/main" id="{7C824B35-E600-4C62-9555-E6F2F0F26084}"/>
              </a:ext>
            </a:extLst>
          </p:cNvPr>
          <p:cNvSpPr>
            <a:spLocks noGrp="1"/>
          </p:cNvSpPr>
          <p:nvPr>
            <p:ph idx="1"/>
          </p:nvPr>
        </p:nvSpPr>
        <p:spPr/>
        <p:txBody>
          <a:bodyPr/>
          <a:lstStyle/>
          <a:p>
            <a:pPr marL="342900" indent="-342900">
              <a:buFont typeface="Arial" panose="020B0604020202020204" pitchFamily="34" charset="0"/>
              <a:buChar char="•"/>
            </a:pPr>
            <a:r>
              <a:rPr lang="en-US" dirty="0" err="1">
                <a:solidFill>
                  <a:schemeClr val="tx2"/>
                </a:solidFill>
              </a:rPr>
              <a:t>Nintedanib</a:t>
            </a:r>
            <a:r>
              <a:rPr lang="en-US" dirty="0">
                <a:solidFill>
                  <a:schemeClr val="tx2"/>
                </a:solidFill>
              </a:rPr>
              <a:t> effect </a:t>
            </a:r>
            <a:r>
              <a:rPr lang="en-US" dirty="0" err="1">
                <a:solidFill>
                  <a:schemeClr val="tx2"/>
                </a:solidFill>
              </a:rPr>
              <a:t>blijft</a:t>
            </a:r>
            <a:r>
              <a:rPr lang="en-US" dirty="0">
                <a:solidFill>
                  <a:schemeClr val="tx2"/>
                </a:solidFill>
              </a:rPr>
              <a:t> </a:t>
            </a:r>
            <a:r>
              <a:rPr lang="en-US" dirty="0" err="1">
                <a:solidFill>
                  <a:schemeClr val="tx2"/>
                </a:solidFill>
              </a:rPr>
              <a:t>bestaan</a:t>
            </a:r>
            <a:r>
              <a:rPr lang="en-US" dirty="0">
                <a:solidFill>
                  <a:schemeClr val="tx2"/>
                </a:solidFill>
              </a:rPr>
              <a:t> </a:t>
            </a:r>
            <a:r>
              <a:rPr lang="en-US" dirty="0" err="1">
                <a:solidFill>
                  <a:schemeClr val="tx2"/>
                </a:solidFill>
              </a:rPr>
              <a:t>na</a:t>
            </a:r>
            <a:r>
              <a:rPr lang="en-US" dirty="0">
                <a:solidFill>
                  <a:schemeClr val="tx2"/>
                </a:solidFill>
              </a:rPr>
              <a:t> 4 </a:t>
            </a:r>
            <a:r>
              <a:rPr lang="en-US" dirty="0" err="1">
                <a:solidFill>
                  <a:schemeClr val="tx2"/>
                </a:solidFill>
              </a:rPr>
              <a:t>jaar</a:t>
            </a:r>
            <a:r>
              <a:rPr lang="en-US" dirty="0">
                <a:solidFill>
                  <a:schemeClr val="tx2"/>
                </a:solidFill>
              </a:rPr>
              <a:t> </a:t>
            </a:r>
            <a:r>
              <a:rPr lang="en-US" dirty="0" err="1">
                <a:solidFill>
                  <a:schemeClr val="tx2"/>
                </a:solidFill>
              </a:rPr>
              <a:t>behandeling</a:t>
            </a:r>
            <a:endParaRPr lang="en-US" dirty="0">
              <a:solidFill>
                <a:schemeClr val="tx2"/>
              </a:solidFill>
            </a:endParaRPr>
          </a:p>
          <a:p>
            <a:pPr marL="342900" indent="-342900">
              <a:buFont typeface="Arial" panose="020B0604020202020204" pitchFamily="34" charset="0"/>
              <a:buChar char="•"/>
            </a:pPr>
            <a:r>
              <a:rPr lang="en-US" dirty="0" err="1">
                <a:solidFill>
                  <a:schemeClr val="tx2"/>
                </a:solidFill>
              </a:rPr>
              <a:t>Acceptabele</a:t>
            </a:r>
            <a:r>
              <a:rPr lang="en-US" dirty="0">
                <a:solidFill>
                  <a:schemeClr val="tx2"/>
                </a:solidFill>
              </a:rPr>
              <a:t> </a:t>
            </a:r>
            <a:r>
              <a:rPr lang="en-US" dirty="0" err="1">
                <a:solidFill>
                  <a:schemeClr val="tx2"/>
                </a:solidFill>
              </a:rPr>
              <a:t>bijwerkingen</a:t>
            </a:r>
            <a:r>
              <a:rPr lang="en-US" dirty="0">
                <a:solidFill>
                  <a:schemeClr val="tx2"/>
                </a:solidFill>
              </a:rPr>
              <a:t> </a:t>
            </a:r>
            <a:endParaRPr lang="nl-NL" dirty="0">
              <a:solidFill>
                <a:schemeClr val="tx2"/>
              </a:solidFill>
            </a:endParaRPr>
          </a:p>
          <a:p>
            <a:pPr marL="342900" indent="-34290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978BC127-50F1-4053-A8CE-4EDB6B49171E}"/>
              </a:ext>
            </a:extLst>
          </p:cNvPr>
          <p:cNvPicPr>
            <a:picLocks noChangeAspect="1"/>
          </p:cNvPicPr>
          <p:nvPr/>
        </p:nvPicPr>
        <p:blipFill>
          <a:blip r:embed="rId2"/>
          <a:stretch>
            <a:fillRect/>
          </a:stretch>
        </p:blipFill>
        <p:spPr>
          <a:xfrm>
            <a:off x="1962150" y="1926772"/>
            <a:ext cx="8267700" cy="4114800"/>
          </a:xfrm>
          <a:prstGeom prst="rect">
            <a:avLst/>
          </a:prstGeom>
        </p:spPr>
      </p:pic>
    </p:spTree>
    <p:extLst>
      <p:ext uri="{BB962C8B-B14F-4D97-AF65-F5344CB8AC3E}">
        <p14:creationId xmlns:p14="http://schemas.microsoft.com/office/powerpoint/2010/main" val="29113270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D871-973E-8C50-8D87-B67B7CC026FE}"/>
              </a:ext>
            </a:extLst>
          </p:cNvPr>
          <p:cNvSpPr>
            <a:spLocks noGrp="1"/>
          </p:cNvSpPr>
          <p:nvPr>
            <p:ph type="title"/>
          </p:nvPr>
        </p:nvSpPr>
        <p:spPr/>
        <p:txBody>
          <a:bodyPr/>
          <a:lstStyle/>
          <a:p>
            <a:r>
              <a:rPr lang="en-US" dirty="0" err="1"/>
              <a:t>Sencis</a:t>
            </a:r>
            <a:r>
              <a:rPr lang="en-US" dirty="0"/>
              <a:t> </a:t>
            </a:r>
            <a:r>
              <a:rPr lang="en-US" dirty="0" err="1"/>
              <a:t>studie</a:t>
            </a:r>
            <a:r>
              <a:rPr lang="en-US" dirty="0"/>
              <a:t>: </a:t>
            </a:r>
            <a:r>
              <a:rPr lang="en-US" dirty="0" err="1"/>
              <a:t>nintedanib</a:t>
            </a:r>
            <a:r>
              <a:rPr lang="en-US" dirty="0"/>
              <a:t> </a:t>
            </a:r>
            <a:r>
              <a:rPr lang="en-US" dirty="0" err="1"/>
              <a:t>bij</a:t>
            </a:r>
            <a:r>
              <a:rPr lang="en-US" dirty="0"/>
              <a:t> </a:t>
            </a:r>
            <a:r>
              <a:rPr lang="en-US" dirty="0" err="1"/>
              <a:t>SSc</a:t>
            </a:r>
            <a:r>
              <a:rPr lang="en-US" dirty="0"/>
              <a:t>-ILD</a:t>
            </a:r>
            <a:endParaRPr lang="nl-NL" dirty="0"/>
          </a:p>
        </p:txBody>
      </p:sp>
      <p:sp>
        <p:nvSpPr>
          <p:cNvPr id="4" name="Date Placeholder 3">
            <a:extLst>
              <a:ext uri="{FF2B5EF4-FFF2-40B4-BE49-F238E27FC236}">
                <a16:creationId xmlns:a16="http://schemas.microsoft.com/office/drawing/2014/main" id="{41C52DCF-20B6-92AE-D775-18AB0C216AE0}"/>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62152639-AA21-45FB-4067-CA04F3EADD4B}"/>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58</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94B85BBE-174E-6819-5198-9E449AAA1A42}"/>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pic>
        <p:nvPicPr>
          <p:cNvPr id="7" name="Content Placeholder 6">
            <a:extLst>
              <a:ext uri="{FF2B5EF4-FFF2-40B4-BE49-F238E27FC236}">
                <a16:creationId xmlns:a16="http://schemas.microsoft.com/office/drawing/2014/main" id="{2E0643B5-3B9E-6069-F663-02618216DA6B}"/>
              </a:ext>
            </a:extLst>
          </p:cNvPr>
          <p:cNvPicPr>
            <a:picLocks noGrp="1" noChangeAspect="1"/>
          </p:cNvPicPr>
          <p:nvPr>
            <p:ph idx="1"/>
          </p:nvPr>
        </p:nvPicPr>
        <p:blipFill>
          <a:blip r:embed="rId2"/>
          <a:stretch>
            <a:fillRect/>
          </a:stretch>
        </p:blipFill>
        <p:spPr>
          <a:xfrm>
            <a:off x="3365794" y="1144589"/>
            <a:ext cx="5476620" cy="4877521"/>
          </a:xfrm>
          <a:prstGeom prst="rect">
            <a:avLst/>
          </a:prstGeom>
        </p:spPr>
      </p:pic>
      <p:sp>
        <p:nvSpPr>
          <p:cNvPr id="8" name="TextBox 7">
            <a:extLst>
              <a:ext uri="{FF2B5EF4-FFF2-40B4-BE49-F238E27FC236}">
                <a16:creationId xmlns:a16="http://schemas.microsoft.com/office/drawing/2014/main" id="{D5B98910-DDC9-0585-0DEB-E30C2DB54483}"/>
              </a:ext>
            </a:extLst>
          </p:cNvPr>
          <p:cNvSpPr txBox="1"/>
          <p:nvPr/>
        </p:nvSpPr>
        <p:spPr>
          <a:xfrm>
            <a:off x="7896226" y="6110218"/>
            <a:ext cx="2771775" cy="276999"/>
          </a:xfrm>
          <a:prstGeom prst="rect">
            <a:avLst/>
          </a:prstGeom>
          <a:noFill/>
        </p:spPr>
        <p:txBody>
          <a:bodyPr wrap="square" rtlCol="0">
            <a:spAutoFit/>
          </a:bodyPr>
          <a:lstStyle/>
          <a:p>
            <a:pPr eaLnBrk="0" fontAlgn="base" hangingPunct="0">
              <a:spcBef>
                <a:spcPct val="0"/>
              </a:spcBef>
              <a:spcAft>
                <a:spcPct val="0"/>
              </a:spcAft>
            </a:pPr>
            <a:r>
              <a:rPr lang="en-US" sz="1200" dirty="0">
                <a:solidFill>
                  <a:srgbClr val="003C7D"/>
                </a:solidFill>
                <a:latin typeface="Calibri"/>
                <a:ea typeface="ＭＳ Ｐゴシック" charset="0"/>
              </a:rPr>
              <a:t>Distler et al, NEJM 2019</a:t>
            </a:r>
          </a:p>
        </p:txBody>
      </p:sp>
    </p:spTree>
    <p:extLst>
      <p:ext uri="{BB962C8B-B14F-4D97-AF65-F5344CB8AC3E}">
        <p14:creationId xmlns:p14="http://schemas.microsoft.com/office/powerpoint/2010/main" val="4304103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7CD8D-BDA5-47DD-A2A0-AAACF3986603}"/>
              </a:ext>
            </a:extLst>
          </p:cNvPr>
          <p:cNvSpPr>
            <a:spLocks noGrp="1"/>
          </p:cNvSpPr>
          <p:nvPr>
            <p:ph type="title"/>
          </p:nvPr>
        </p:nvSpPr>
        <p:spPr/>
        <p:txBody>
          <a:bodyPr/>
          <a:lstStyle/>
          <a:p>
            <a:r>
              <a:rPr lang="nl-NL" dirty="0"/>
              <a:t>Behandelschema ILD</a:t>
            </a:r>
          </a:p>
        </p:txBody>
      </p:sp>
      <p:pic>
        <p:nvPicPr>
          <p:cNvPr id="7" name="Content Placeholder 6">
            <a:extLst>
              <a:ext uri="{FF2B5EF4-FFF2-40B4-BE49-F238E27FC236}">
                <a16:creationId xmlns:a16="http://schemas.microsoft.com/office/drawing/2014/main" id="{B12C5120-8AAB-42C9-81D0-DAC077D6F80E}"/>
              </a:ext>
            </a:extLst>
          </p:cNvPr>
          <p:cNvPicPr>
            <a:picLocks noGrp="1" noChangeAspect="1"/>
          </p:cNvPicPr>
          <p:nvPr>
            <p:ph idx="1"/>
          </p:nvPr>
        </p:nvPicPr>
        <p:blipFill>
          <a:blip r:embed="rId2"/>
          <a:stretch>
            <a:fillRect/>
          </a:stretch>
        </p:blipFill>
        <p:spPr>
          <a:xfrm>
            <a:off x="3212839" y="1144589"/>
            <a:ext cx="6047310" cy="5113337"/>
          </a:xfrm>
          <a:prstGeom prst="rect">
            <a:avLst/>
          </a:prstGeom>
        </p:spPr>
      </p:pic>
      <p:sp>
        <p:nvSpPr>
          <p:cNvPr id="4" name="Date Placeholder 3">
            <a:extLst>
              <a:ext uri="{FF2B5EF4-FFF2-40B4-BE49-F238E27FC236}">
                <a16:creationId xmlns:a16="http://schemas.microsoft.com/office/drawing/2014/main" id="{224D1E60-3B88-4DE6-9E30-66C71B82CA58}"/>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107384ED-0A19-4A7B-A45F-B225361C986B}"/>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59</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6A3BDA53-0979-4795-BE13-0654CB2E505E}"/>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Tree>
    <p:extLst>
      <p:ext uri="{BB962C8B-B14F-4D97-AF65-F5344CB8AC3E}">
        <p14:creationId xmlns:p14="http://schemas.microsoft.com/office/powerpoint/2010/main" val="116494261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8FC35-3699-4280-ABE5-04A047F3E54C}"/>
              </a:ext>
            </a:extLst>
          </p:cNvPr>
          <p:cNvSpPr>
            <a:spLocks noGrp="1"/>
          </p:cNvSpPr>
          <p:nvPr>
            <p:ph type="title"/>
          </p:nvPr>
        </p:nvSpPr>
        <p:spPr/>
        <p:txBody>
          <a:bodyPr/>
          <a:lstStyle/>
          <a:p>
            <a:r>
              <a:rPr lang="en-US" dirty="0"/>
              <a:t>O</a:t>
            </a:r>
            <a:r>
              <a:rPr lang="nl-NL" dirty="0" err="1"/>
              <a:t>ptimale</a:t>
            </a:r>
            <a:r>
              <a:rPr lang="nl-NL" dirty="0"/>
              <a:t> behandeling op individueel niveau</a:t>
            </a:r>
          </a:p>
        </p:txBody>
      </p:sp>
      <p:sp>
        <p:nvSpPr>
          <p:cNvPr id="4" name="Date Placeholder 3">
            <a:extLst>
              <a:ext uri="{FF2B5EF4-FFF2-40B4-BE49-F238E27FC236}">
                <a16:creationId xmlns:a16="http://schemas.microsoft.com/office/drawing/2014/main" id="{B4D73EC4-EFC4-4FA4-8BDC-C4D8F3B919DA}"/>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B257EE34-4ECC-4E9C-AC17-4C55BB715AED}"/>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60</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3C3620C6-BD81-428E-879E-CBB011BB5121}"/>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grpSp>
        <p:nvGrpSpPr>
          <p:cNvPr id="7" name="Group 6">
            <a:extLst>
              <a:ext uri="{FF2B5EF4-FFF2-40B4-BE49-F238E27FC236}">
                <a16:creationId xmlns:a16="http://schemas.microsoft.com/office/drawing/2014/main" id="{4161D36B-1BD8-4F73-A028-C6B67C2888D3}"/>
              </a:ext>
            </a:extLst>
          </p:cNvPr>
          <p:cNvGrpSpPr/>
          <p:nvPr/>
        </p:nvGrpSpPr>
        <p:grpSpPr>
          <a:xfrm>
            <a:off x="1807030" y="1436915"/>
            <a:ext cx="8186057" cy="4291001"/>
            <a:chOff x="1070975" y="1438252"/>
            <a:chExt cx="10148085" cy="5280261"/>
          </a:xfrm>
        </p:grpSpPr>
        <p:grpSp>
          <p:nvGrpSpPr>
            <p:cNvPr id="8" name="Group 7">
              <a:extLst>
                <a:ext uri="{FF2B5EF4-FFF2-40B4-BE49-F238E27FC236}">
                  <a16:creationId xmlns:a16="http://schemas.microsoft.com/office/drawing/2014/main" id="{C97B9DF0-09BA-442A-8317-B2E17A3DF422}"/>
                </a:ext>
              </a:extLst>
            </p:cNvPr>
            <p:cNvGrpSpPr/>
            <p:nvPr/>
          </p:nvGrpSpPr>
          <p:grpSpPr>
            <a:xfrm>
              <a:off x="3986769" y="2293651"/>
              <a:ext cx="4031825" cy="3016571"/>
              <a:chOff x="3986769" y="2293651"/>
              <a:chExt cx="4031825" cy="3016571"/>
            </a:xfrm>
          </p:grpSpPr>
          <p:sp>
            <p:nvSpPr>
              <p:cNvPr id="14" name="Pie 35">
                <a:extLst>
                  <a:ext uri="{FF2B5EF4-FFF2-40B4-BE49-F238E27FC236}">
                    <a16:creationId xmlns:a16="http://schemas.microsoft.com/office/drawing/2014/main" id="{D74CC9EF-7C05-47EF-A5DE-5C9227A7E458}"/>
                  </a:ext>
                </a:extLst>
              </p:cNvPr>
              <p:cNvSpPr/>
              <p:nvPr/>
            </p:nvSpPr>
            <p:spPr>
              <a:xfrm>
                <a:off x="4785691" y="2463889"/>
                <a:ext cx="2544417" cy="2544417"/>
              </a:xfrm>
              <a:prstGeom prst="pie">
                <a:avLst>
                  <a:gd name="adj1" fmla="val 10799999"/>
                  <a:gd name="adj2" fmla="val 1620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15" name="Pie 36">
                <a:extLst>
                  <a:ext uri="{FF2B5EF4-FFF2-40B4-BE49-F238E27FC236}">
                    <a16:creationId xmlns:a16="http://schemas.microsoft.com/office/drawing/2014/main" id="{F6A9534D-3339-4C97-BCDB-6B0FD0586272}"/>
                  </a:ext>
                </a:extLst>
              </p:cNvPr>
              <p:cNvSpPr/>
              <p:nvPr/>
            </p:nvSpPr>
            <p:spPr>
              <a:xfrm flipV="1">
                <a:off x="4785690" y="2463889"/>
                <a:ext cx="2544417" cy="2544417"/>
              </a:xfrm>
              <a:prstGeom prst="pie">
                <a:avLst>
                  <a:gd name="adj1" fmla="val 10799999"/>
                  <a:gd name="adj2" fmla="val 1620000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16" name="Pie 37">
                <a:extLst>
                  <a:ext uri="{FF2B5EF4-FFF2-40B4-BE49-F238E27FC236}">
                    <a16:creationId xmlns:a16="http://schemas.microsoft.com/office/drawing/2014/main" id="{31DF23A4-886B-47B8-BB39-D3E0905ED685}"/>
                  </a:ext>
                </a:extLst>
              </p:cNvPr>
              <p:cNvSpPr/>
              <p:nvPr/>
            </p:nvSpPr>
            <p:spPr>
              <a:xfrm flipH="1" flipV="1">
                <a:off x="4785689" y="2463889"/>
                <a:ext cx="2544417" cy="2544417"/>
              </a:xfrm>
              <a:prstGeom prst="pie">
                <a:avLst>
                  <a:gd name="adj1" fmla="val 10799999"/>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17" name="Pie 38">
                <a:extLst>
                  <a:ext uri="{FF2B5EF4-FFF2-40B4-BE49-F238E27FC236}">
                    <a16:creationId xmlns:a16="http://schemas.microsoft.com/office/drawing/2014/main" id="{70125F87-A213-4E63-B743-8A3A6C0C2C1C}"/>
                  </a:ext>
                </a:extLst>
              </p:cNvPr>
              <p:cNvSpPr/>
              <p:nvPr/>
            </p:nvSpPr>
            <p:spPr>
              <a:xfrm flipH="1">
                <a:off x="4785688" y="2463889"/>
                <a:ext cx="2544417" cy="2544417"/>
              </a:xfrm>
              <a:prstGeom prst="pie">
                <a:avLst>
                  <a:gd name="adj1" fmla="val 10799999"/>
                  <a:gd name="adj2" fmla="val 1620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18" name="Oval 17">
                <a:extLst>
                  <a:ext uri="{FF2B5EF4-FFF2-40B4-BE49-F238E27FC236}">
                    <a16:creationId xmlns:a16="http://schemas.microsoft.com/office/drawing/2014/main" id="{6640A11C-24C4-46A9-B020-751FDAC9C029}"/>
                  </a:ext>
                </a:extLst>
              </p:cNvPr>
              <p:cNvSpPr/>
              <p:nvPr/>
            </p:nvSpPr>
            <p:spPr>
              <a:xfrm>
                <a:off x="5229635" y="2907837"/>
                <a:ext cx="1656522" cy="1656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19" name="Isosceles Triangle 18">
                <a:extLst>
                  <a:ext uri="{FF2B5EF4-FFF2-40B4-BE49-F238E27FC236}">
                    <a16:creationId xmlns:a16="http://schemas.microsoft.com/office/drawing/2014/main" id="{9E5BD110-2DAE-4E96-8621-130509DFDB79}"/>
                  </a:ext>
                </a:extLst>
              </p:cNvPr>
              <p:cNvSpPr/>
              <p:nvPr/>
            </p:nvSpPr>
            <p:spPr>
              <a:xfrm rot="16200000">
                <a:off x="6845388" y="2733072"/>
                <a:ext cx="214057" cy="19712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20" name="Isosceles Triangle 19">
                <a:extLst>
                  <a:ext uri="{FF2B5EF4-FFF2-40B4-BE49-F238E27FC236}">
                    <a16:creationId xmlns:a16="http://schemas.microsoft.com/office/drawing/2014/main" id="{EE73A68F-A969-4FA7-81E2-BB3EB447C361}"/>
                  </a:ext>
                </a:extLst>
              </p:cNvPr>
              <p:cNvSpPr/>
              <p:nvPr/>
            </p:nvSpPr>
            <p:spPr>
              <a:xfrm rot="16200000" flipH="1">
                <a:off x="6798179" y="4599008"/>
                <a:ext cx="214057" cy="1971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21" name="Isosceles Triangle 20">
                <a:extLst>
                  <a:ext uri="{FF2B5EF4-FFF2-40B4-BE49-F238E27FC236}">
                    <a16:creationId xmlns:a16="http://schemas.microsoft.com/office/drawing/2014/main" id="{3DB3E392-665D-4489-9FF2-847F2037E235}"/>
                  </a:ext>
                </a:extLst>
              </p:cNvPr>
              <p:cNvSpPr/>
              <p:nvPr/>
            </p:nvSpPr>
            <p:spPr>
              <a:xfrm rot="5400000">
                <a:off x="5031138" y="2761604"/>
                <a:ext cx="214057" cy="197126"/>
              </a:xfrm>
              <a:prstGeom prst="triangl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22" name="Isosceles Triangle 21">
                <a:extLst>
                  <a:ext uri="{FF2B5EF4-FFF2-40B4-BE49-F238E27FC236}">
                    <a16:creationId xmlns:a16="http://schemas.microsoft.com/office/drawing/2014/main" id="{9ABD5E57-D93C-4067-BAB2-34A2CBDC80EE}"/>
                  </a:ext>
                </a:extLst>
              </p:cNvPr>
              <p:cNvSpPr/>
              <p:nvPr/>
            </p:nvSpPr>
            <p:spPr>
              <a:xfrm rot="5400000">
                <a:off x="5113722" y="4596983"/>
                <a:ext cx="214057" cy="197126"/>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srgbClr val="FFFFFF"/>
                  </a:solidFill>
                  <a:latin typeface="Calibri"/>
                </a:endParaRPr>
              </a:p>
            </p:txBody>
          </p:sp>
          <p:sp>
            <p:nvSpPr>
              <p:cNvPr id="23" name="Rectangle 22">
                <a:extLst>
                  <a:ext uri="{FF2B5EF4-FFF2-40B4-BE49-F238E27FC236}">
                    <a16:creationId xmlns:a16="http://schemas.microsoft.com/office/drawing/2014/main" id="{C3BDB51E-A714-4F57-A099-342A1D3DC05F}"/>
                  </a:ext>
                </a:extLst>
              </p:cNvPr>
              <p:cNvSpPr/>
              <p:nvPr/>
            </p:nvSpPr>
            <p:spPr>
              <a:xfrm>
                <a:off x="7207415" y="2293651"/>
                <a:ext cx="811179" cy="492353"/>
              </a:xfrm>
              <a:prstGeom prst="rect">
                <a:avLst/>
              </a:prstGeom>
            </p:spPr>
            <p:txBody>
              <a:bodyPr wrap="none">
                <a:spAutoFit/>
              </a:bodyPr>
              <a:lstStyle/>
              <a:p>
                <a:pPr algn="ctr" eaLnBrk="0" fontAlgn="base" hangingPunct="0">
                  <a:spcBef>
                    <a:spcPct val="0"/>
                  </a:spcBef>
                  <a:spcAft>
                    <a:spcPct val="0"/>
                  </a:spcAft>
                </a:pPr>
                <a:r>
                  <a:rPr lang="en-US" sz="2000" dirty="0">
                    <a:solidFill>
                      <a:srgbClr val="FFFFFF"/>
                    </a:solidFill>
                    <a:latin typeface="Times" charset="0"/>
                    <a:ea typeface="ＭＳ Ｐゴシック" charset="0"/>
                  </a:rPr>
                  <a:t>25%</a:t>
                </a:r>
              </a:p>
            </p:txBody>
          </p:sp>
          <p:sp>
            <p:nvSpPr>
              <p:cNvPr id="24" name="Rectangle 273">
                <a:extLst>
                  <a:ext uri="{FF2B5EF4-FFF2-40B4-BE49-F238E27FC236}">
                    <a16:creationId xmlns:a16="http://schemas.microsoft.com/office/drawing/2014/main" id="{30F7467B-EBC6-45BB-A941-5FBFBBE2DD97}"/>
                  </a:ext>
                </a:extLst>
              </p:cNvPr>
              <p:cNvSpPr>
                <a:spLocks noChangeArrowheads="1"/>
              </p:cNvSpPr>
              <p:nvPr/>
            </p:nvSpPr>
            <p:spPr bwMode="auto">
              <a:xfrm>
                <a:off x="5476379" y="4559350"/>
                <a:ext cx="677" cy="6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endParaRPr lang="en-US" sz="2400">
                  <a:solidFill>
                    <a:srgbClr val="FFFFFF"/>
                  </a:solidFill>
                  <a:latin typeface="Times" charset="0"/>
                  <a:ea typeface="ＭＳ Ｐゴシック" charset="0"/>
                </a:endParaRPr>
              </a:p>
            </p:txBody>
          </p:sp>
          <p:sp>
            <p:nvSpPr>
              <p:cNvPr id="25" name="Rectangle 24">
                <a:extLst>
                  <a:ext uri="{FF2B5EF4-FFF2-40B4-BE49-F238E27FC236}">
                    <a16:creationId xmlns:a16="http://schemas.microsoft.com/office/drawing/2014/main" id="{BA5F6E3B-9FDF-4C87-B556-2A3FB1AFC905}"/>
                  </a:ext>
                </a:extLst>
              </p:cNvPr>
              <p:cNvSpPr/>
              <p:nvPr/>
            </p:nvSpPr>
            <p:spPr>
              <a:xfrm>
                <a:off x="7551169" y="4817869"/>
                <a:ext cx="229007" cy="492353"/>
              </a:xfrm>
              <a:prstGeom prst="rect">
                <a:avLst/>
              </a:prstGeom>
            </p:spPr>
            <p:txBody>
              <a:bodyPr wrap="none">
                <a:spAutoFit/>
              </a:bodyPr>
              <a:lstStyle/>
              <a:p>
                <a:pPr algn="ctr" eaLnBrk="0" fontAlgn="base" hangingPunct="0">
                  <a:spcBef>
                    <a:spcPct val="0"/>
                  </a:spcBef>
                  <a:spcAft>
                    <a:spcPct val="0"/>
                  </a:spcAft>
                </a:pPr>
                <a:endParaRPr lang="en-US" sz="2000" dirty="0">
                  <a:solidFill>
                    <a:srgbClr val="FFFFFF"/>
                  </a:solidFill>
                  <a:latin typeface="Times" charset="0"/>
                  <a:ea typeface="ＭＳ Ｐゴシック" charset="0"/>
                </a:endParaRPr>
              </a:p>
            </p:txBody>
          </p:sp>
          <p:sp>
            <p:nvSpPr>
              <p:cNvPr id="26" name="Rectangle 25">
                <a:extLst>
                  <a:ext uri="{FF2B5EF4-FFF2-40B4-BE49-F238E27FC236}">
                    <a16:creationId xmlns:a16="http://schemas.microsoft.com/office/drawing/2014/main" id="{D4A87B22-9B2C-49BE-94ED-BBE81E9D0DFE}"/>
                  </a:ext>
                </a:extLst>
              </p:cNvPr>
              <p:cNvSpPr/>
              <p:nvPr/>
            </p:nvSpPr>
            <p:spPr>
              <a:xfrm>
                <a:off x="3986769" y="2293651"/>
                <a:ext cx="811179" cy="492352"/>
              </a:xfrm>
              <a:prstGeom prst="rect">
                <a:avLst/>
              </a:prstGeom>
            </p:spPr>
            <p:txBody>
              <a:bodyPr wrap="none">
                <a:spAutoFit/>
              </a:bodyPr>
              <a:lstStyle/>
              <a:p>
                <a:pPr algn="ctr" eaLnBrk="0" fontAlgn="base" hangingPunct="0">
                  <a:spcBef>
                    <a:spcPct val="0"/>
                  </a:spcBef>
                  <a:spcAft>
                    <a:spcPct val="0"/>
                  </a:spcAft>
                </a:pPr>
                <a:r>
                  <a:rPr lang="en-US" sz="2000" dirty="0">
                    <a:solidFill>
                      <a:srgbClr val="FFFFFF"/>
                    </a:solidFill>
                    <a:latin typeface="Times" charset="0"/>
                    <a:ea typeface="ＭＳ Ｐゴシック" charset="0"/>
                  </a:rPr>
                  <a:t>25%</a:t>
                </a:r>
              </a:p>
            </p:txBody>
          </p:sp>
          <p:sp>
            <p:nvSpPr>
              <p:cNvPr id="27" name="Rectangle 26">
                <a:extLst>
                  <a:ext uri="{FF2B5EF4-FFF2-40B4-BE49-F238E27FC236}">
                    <a16:creationId xmlns:a16="http://schemas.microsoft.com/office/drawing/2014/main" id="{58B4B5E3-186F-4E33-8433-3242301D0211}"/>
                  </a:ext>
                </a:extLst>
              </p:cNvPr>
              <p:cNvSpPr/>
              <p:nvPr/>
            </p:nvSpPr>
            <p:spPr>
              <a:xfrm>
                <a:off x="4018635" y="4817870"/>
                <a:ext cx="811179" cy="492352"/>
              </a:xfrm>
              <a:prstGeom prst="rect">
                <a:avLst/>
              </a:prstGeom>
            </p:spPr>
            <p:txBody>
              <a:bodyPr wrap="none">
                <a:spAutoFit/>
              </a:bodyPr>
              <a:lstStyle/>
              <a:p>
                <a:pPr algn="ctr" eaLnBrk="0" fontAlgn="base" hangingPunct="0">
                  <a:spcBef>
                    <a:spcPct val="0"/>
                  </a:spcBef>
                  <a:spcAft>
                    <a:spcPct val="0"/>
                  </a:spcAft>
                </a:pPr>
                <a:r>
                  <a:rPr lang="en-US" sz="2000" dirty="0">
                    <a:solidFill>
                      <a:srgbClr val="FFFFFF"/>
                    </a:solidFill>
                    <a:latin typeface="Times" charset="0"/>
                    <a:ea typeface="ＭＳ Ｐゴシック" charset="0"/>
                  </a:rPr>
                  <a:t>25%</a:t>
                </a:r>
              </a:p>
            </p:txBody>
          </p:sp>
        </p:grpSp>
        <p:pic>
          <p:nvPicPr>
            <p:cNvPr id="9" name="Picture 13">
              <a:extLst>
                <a:ext uri="{FF2B5EF4-FFF2-40B4-BE49-F238E27FC236}">
                  <a16:creationId xmlns:a16="http://schemas.microsoft.com/office/drawing/2014/main" id="{AF9776A6-7A40-4912-849C-F5A197496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3307" y="4435532"/>
              <a:ext cx="1913004" cy="228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0">
              <a:extLst>
                <a:ext uri="{FF2B5EF4-FFF2-40B4-BE49-F238E27FC236}">
                  <a16:creationId xmlns:a16="http://schemas.microsoft.com/office/drawing/2014/main" id="{40C57229-88C2-4C41-B260-6952AE5AA4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0875" y="4376440"/>
              <a:ext cx="1104315" cy="2171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a:extLst>
                <a:ext uri="{FF2B5EF4-FFF2-40B4-BE49-F238E27FC236}">
                  <a16:creationId xmlns:a16="http://schemas.microsoft.com/office/drawing/2014/main" id="{E67C37D1-B914-4C89-B0C0-47CF4AB105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0975" y="1438252"/>
              <a:ext cx="3665995" cy="1710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64AA9D95-3791-4295-955D-E5DF1CF1967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73306" y="1584001"/>
              <a:ext cx="1703891" cy="1819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7">
              <a:extLst>
                <a:ext uri="{FF2B5EF4-FFF2-40B4-BE49-F238E27FC236}">
                  <a16:creationId xmlns:a16="http://schemas.microsoft.com/office/drawing/2014/main" id="{4E040395-8A6B-46D6-927C-2288FF4058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77197" y="1722829"/>
              <a:ext cx="1941863" cy="1941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1642995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8A0E2730-9489-943D-3AE8-C986B3266C55}"/>
              </a:ext>
            </a:extLst>
          </p:cNvPr>
          <p:cNvPicPr>
            <a:picLocks noGrp="1" noChangeAspect="1"/>
          </p:cNvPicPr>
          <p:nvPr>
            <p:ph idx="1"/>
          </p:nvPr>
        </p:nvPicPr>
        <p:blipFill>
          <a:blip r:embed="rId2"/>
          <a:stretch>
            <a:fillRect/>
          </a:stretch>
        </p:blipFill>
        <p:spPr>
          <a:xfrm>
            <a:off x="3158837" y="67201"/>
            <a:ext cx="5372061" cy="6486000"/>
          </a:xfrm>
          <a:prstGeom prst="rect">
            <a:avLst/>
          </a:prstGeom>
        </p:spPr>
      </p:pic>
      <p:sp>
        <p:nvSpPr>
          <p:cNvPr id="4" name="Date Placeholder 3">
            <a:extLst>
              <a:ext uri="{FF2B5EF4-FFF2-40B4-BE49-F238E27FC236}">
                <a16:creationId xmlns:a16="http://schemas.microsoft.com/office/drawing/2014/main" id="{F9B0DE07-D1FF-2A2B-198D-753D772C5FC5}"/>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82366104-412D-C606-C937-87505059F215}"/>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61</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D3217879-78BD-FF85-62C0-F04D5A7B3BF4}"/>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Tree>
    <p:extLst>
      <p:ext uri="{BB962C8B-B14F-4D97-AF65-F5344CB8AC3E}">
        <p14:creationId xmlns:p14="http://schemas.microsoft.com/office/powerpoint/2010/main" val="9089961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B987E-D5C6-77CA-1074-4095B73F1A75}"/>
              </a:ext>
            </a:extLst>
          </p:cNvPr>
          <p:cNvSpPr>
            <a:spLocks noGrp="1"/>
          </p:cNvSpPr>
          <p:nvPr>
            <p:ph type="title"/>
          </p:nvPr>
        </p:nvSpPr>
        <p:spPr/>
        <p:txBody>
          <a:bodyPr/>
          <a:lstStyle/>
          <a:p>
            <a:r>
              <a:rPr lang="en-US" dirty="0" err="1"/>
              <a:t>Fibroneer</a:t>
            </a:r>
            <a:r>
              <a:rPr lang="en-US" dirty="0"/>
              <a:t> </a:t>
            </a:r>
            <a:r>
              <a:rPr lang="en-US" dirty="0" err="1"/>
              <a:t>studie</a:t>
            </a:r>
            <a:endParaRPr lang="nl-NL" dirty="0"/>
          </a:p>
        </p:txBody>
      </p:sp>
      <p:sp>
        <p:nvSpPr>
          <p:cNvPr id="3" name="Content Placeholder 2">
            <a:extLst>
              <a:ext uri="{FF2B5EF4-FFF2-40B4-BE49-F238E27FC236}">
                <a16:creationId xmlns:a16="http://schemas.microsoft.com/office/drawing/2014/main" id="{F49655F6-4001-6200-2430-1A624551C896}"/>
              </a:ext>
            </a:extLst>
          </p:cNvPr>
          <p:cNvSpPr>
            <a:spLocks noGrp="1"/>
          </p:cNvSpPr>
          <p:nvPr>
            <p:ph idx="1"/>
          </p:nvPr>
        </p:nvSpPr>
        <p:spPr/>
        <p:txBody>
          <a:bodyPr/>
          <a:lstStyle/>
          <a:p>
            <a:pPr marL="342900" indent="-342900">
              <a:buFont typeface="Arial" panose="020B0604020202020204" pitchFamily="34" charset="0"/>
              <a:buChar char="•"/>
            </a:pPr>
            <a:r>
              <a:rPr lang="nl-NL" dirty="0">
                <a:solidFill>
                  <a:schemeClr val="tx2"/>
                </a:solidFill>
              </a:rPr>
              <a:t>Effectiviteit en veiligheid van </a:t>
            </a:r>
            <a:r>
              <a:rPr lang="nl-NL" b="0" i="0" u="none" strike="noStrike" baseline="0" dirty="0">
                <a:solidFill>
                  <a:schemeClr val="tx2"/>
                </a:solidFill>
              </a:rPr>
              <a:t>BI 1015550 </a:t>
            </a:r>
            <a:r>
              <a:rPr lang="nl-NL" dirty="0">
                <a:solidFill>
                  <a:schemeClr val="tx2"/>
                </a:solidFill>
              </a:rPr>
              <a:t>in IPF en andere progressieve vormen van pulmonale fibrose (PPF)</a:t>
            </a:r>
          </a:p>
          <a:p>
            <a:pPr marL="342900" indent="-342900">
              <a:buFont typeface="Arial" panose="020B0604020202020204" pitchFamily="34" charset="0"/>
              <a:buChar char="•"/>
            </a:pPr>
            <a:endParaRPr lang="nl-NL" dirty="0">
              <a:solidFill>
                <a:schemeClr val="tx2"/>
              </a:solidFill>
            </a:endParaRPr>
          </a:p>
          <a:p>
            <a:pPr marL="342900" indent="-342900">
              <a:buFont typeface="Arial" panose="020B0604020202020204" pitchFamily="34" charset="0"/>
              <a:buChar char="•"/>
            </a:pPr>
            <a:r>
              <a:rPr lang="nl-NL" dirty="0" err="1">
                <a:solidFill>
                  <a:schemeClr val="tx2"/>
                </a:solidFill>
              </a:rPr>
              <a:t>Ph</a:t>
            </a:r>
            <a:r>
              <a:rPr lang="nl-NL" b="0" i="0" u="none" strike="noStrike" baseline="0" dirty="0" err="1">
                <a:solidFill>
                  <a:schemeClr val="tx2"/>
                </a:solidFill>
              </a:rPr>
              <a:t>osphodiesterase</a:t>
            </a:r>
            <a:r>
              <a:rPr lang="nl-NL" b="0" i="0" u="none" strike="noStrike" baseline="0" dirty="0">
                <a:solidFill>
                  <a:schemeClr val="tx2"/>
                </a:solidFill>
              </a:rPr>
              <a:t> </a:t>
            </a:r>
            <a:r>
              <a:rPr lang="nl-NL" dirty="0">
                <a:solidFill>
                  <a:schemeClr val="tx2"/>
                </a:solidFill>
              </a:rPr>
              <a:t>4B (PDE4B) </a:t>
            </a:r>
            <a:r>
              <a:rPr lang="nl-NL" b="0" i="0" u="none" strike="noStrike" baseline="0" dirty="0">
                <a:solidFill>
                  <a:schemeClr val="tx2"/>
                </a:solidFill>
              </a:rPr>
              <a:t>remmer; inactiveert </a:t>
            </a:r>
            <a:r>
              <a:rPr lang="nl-NL" b="0" i="0" u="none" strike="noStrike" baseline="0" dirty="0" err="1">
                <a:solidFill>
                  <a:schemeClr val="tx2"/>
                </a:solidFill>
              </a:rPr>
              <a:t>cAMP</a:t>
            </a:r>
            <a:endParaRPr lang="nl-NL" dirty="0">
              <a:solidFill>
                <a:schemeClr val="tx2"/>
              </a:solidFill>
            </a:endParaRPr>
          </a:p>
          <a:p>
            <a:pPr marL="342900" indent="-342900">
              <a:buFont typeface="Arial" panose="020B0604020202020204" pitchFamily="34" charset="0"/>
              <a:buChar char="•"/>
            </a:pPr>
            <a:endParaRPr lang="nl-NL" dirty="0">
              <a:solidFill>
                <a:schemeClr val="tx2"/>
              </a:solidFill>
            </a:endParaRPr>
          </a:p>
          <a:p>
            <a:pPr marL="342900" indent="-342900">
              <a:buFont typeface="Arial" panose="020B0604020202020204" pitchFamily="34" charset="0"/>
              <a:buChar char="•"/>
            </a:pPr>
            <a:r>
              <a:rPr lang="nl-NL" dirty="0">
                <a:solidFill>
                  <a:schemeClr val="tx2"/>
                </a:solidFill>
              </a:rPr>
              <a:t>Fase 3 RCT: 2dd 18mg </a:t>
            </a:r>
            <a:r>
              <a:rPr lang="nl-NL" dirty="0" err="1">
                <a:solidFill>
                  <a:schemeClr val="tx2"/>
                </a:solidFill>
              </a:rPr>
              <a:t>vs</a:t>
            </a:r>
            <a:r>
              <a:rPr lang="nl-NL" dirty="0">
                <a:solidFill>
                  <a:schemeClr val="tx2"/>
                </a:solidFill>
              </a:rPr>
              <a:t> 2dd 9mg </a:t>
            </a:r>
            <a:r>
              <a:rPr lang="nl-NL" dirty="0" err="1">
                <a:solidFill>
                  <a:schemeClr val="tx2"/>
                </a:solidFill>
              </a:rPr>
              <a:t>vs</a:t>
            </a:r>
            <a:r>
              <a:rPr lang="nl-NL" dirty="0">
                <a:solidFill>
                  <a:schemeClr val="tx2"/>
                </a:solidFill>
              </a:rPr>
              <a:t> placebo</a:t>
            </a:r>
          </a:p>
          <a:p>
            <a:pPr marL="342900" indent="-342900">
              <a:buFont typeface="Arial" panose="020B0604020202020204" pitchFamily="34" charset="0"/>
              <a:buChar char="•"/>
            </a:pPr>
            <a:endParaRPr lang="nl-NL" dirty="0">
              <a:solidFill>
                <a:schemeClr val="tx2"/>
              </a:solidFill>
            </a:endParaRPr>
          </a:p>
          <a:p>
            <a:pPr marL="342900" indent="-342900">
              <a:buFont typeface="Arial" panose="020B0604020202020204" pitchFamily="34" charset="0"/>
              <a:buChar char="•"/>
            </a:pPr>
            <a:r>
              <a:rPr lang="nl-NL" dirty="0">
                <a:solidFill>
                  <a:schemeClr val="tx2"/>
                </a:solidFill>
              </a:rPr>
              <a:t>Eindpunt verschil in FVC</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p:txBody>
      </p:sp>
      <p:sp>
        <p:nvSpPr>
          <p:cNvPr id="4" name="Date Placeholder 3">
            <a:extLst>
              <a:ext uri="{FF2B5EF4-FFF2-40B4-BE49-F238E27FC236}">
                <a16:creationId xmlns:a16="http://schemas.microsoft.com/office/drawing/2014/main" id="{F66DC2C9-7B1E-0DA5-6D1D-347BD5D10ABB}"/>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CD6A324D-8E01-A93A-D2A2-E26AD03A355B}"/>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62</a:t>
            </a:fld>
            <a:endParaRPr lang="en-GB">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B4E4B484-F82D-B7BD-D1A3-04332B6FB07F}"/>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p>
        </p:txBody>
      </p:sp>
      <p:pic>
        <p:nvPicPr>
          <p:cNvPr id="8" name="Content Placeholder 6">
            <a:extLst>
              <a:ext uri="{FF2B5EF4-FFF2-40B4-BE49-F238E27FC236}">
                <a16:creationId xmlns:a16="http://schemas.microsoft.com/office/drawing/2014/main" id="{6E6D1B07-09C9-4181-B956-DEA81A6AC488}"/>
              </a:ext>
            </a:extLst>
          </p:cNvPr>
          <p:cNvPicPr>
            <a:picLocks noChangeAspect="1"/>
          </p:cNvPicPr>
          <p:nvPr/>
        </p:nvPicPr>
        <p:blipFill>
          <a:blip r:embed="rId3"/>
          <a:stretch>
            <a:fillRect/>
          </a:stretch>
        </p:blipFill>
        <p:spPr bwMode="auto">
          <a:xfrm>
            <a:off x="5619757" y="3875449"/>
            <a:ext cx="4801560" cy="2248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17995428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12312-A298-32B2-AE12-D98C5621526A}"/>
              </a:ext>
            </a:extLst>
          </p:cNvPr>
          <p:cNvSpPr>
            <a:spLocks noGrp="1"/>
          </p:cNvSpPr>
          <p:nvPr>
            <p:ph type="title"/>
          </p:nvPr>
        </p:nvSpPr>
        <p:spPr/>
        <p:txBody>
          <a:bodyPr/>
          <a:lstStyle/>
          <a:p>
            <a:r>
              <a:rPr lang="en-US" dirty="0" err="1"/>
              <a:t>Fase</a:t>
            </a:r>
            <a:r>
              <a:rPr lang="en-US" dirty="0"/>
              <a:t> 2 </a:t>
            </a:r>
            <a:r>
              <a:rPr lang="en-US" dirty="0" err="1"/>
              <a:t>studie</a:t>
            </a:r>
            <a:r>
              <a:rPr lang="en-US" dirty="0"/>
              <a:t>: </a:t>
            </a:r>
            <a:r>
              <a:rPr lang="en-US" dirty="0" err="1"/>
              <a:t>verschil</a:t>
            </a:r>
            <a:r>
              <a:rPr lang="en-US" dirty="0"/>
              <a:t> in FVC</a:t>
            </a:r>
            <a:endParaRPr lang="nl-NL" dirty="0"/>
          </a:p>
        </p:txBody>
      </p:sp>
      <p:sp>
        <p:nvSpPr>
          <p:cNvPr id="4" name="Date Placeholder 3">
            <a:extLst>
              <a:ext uri="{FF2B5EF4-FFF2-40B4-BE49-F238E27FC236}">
                <a16:creationId xmlns:a16="http://schemas.microsoft.com/office/drawing/2014/main" id="{D9B49405-CDE8-6C64-917A-85A42486F697}"/>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D39ACED3-8DAD-5A36-8AD2-A07FE7FC8ECF}"/>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63</a:t>
            </a:fld>
            <a:endParaRPr lang="en-GB" dirty="0">
              <a:solidFill>
                <a:srgbClr val="FFFFFF"/>
              </a:solidFill>
              <a:latin typeface="Calibri"/>
              <a:ea typeface="ＭＳ Ｐゴシック" charset="0"/>
            </a:endParaRPr>
          </a:p>
        </p:txBody>
      </p:sp>
      <p:sp>
        <p:nvSpPr>
          <p:cNvPr id="6" name="Footer Placeholder 5">
            <a:extLst>
              <a:ext uri="{FF2B5EF4-FFF2-40B4-BE49-F238E27FC236}">
                <a16:creationId xmlns:a16="http://schemas.microsoft.com/office/drawing/2014/main" id="{D2EF29EE-5AC0-5738-BB8F-1C81D3ABC84D}"/>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pic>
        <p:nvPicPr>
          <p:cNvPr id="7" name="Content Placeholder 6">
            <a:extLst>
              <a:ext uri="{FF2B5EF4-FFF2-40B4-BE49-F238E27FC236}">
                <a16:creationId xmlns:a16="http://schemas.microsoft.com/office/drawing/2014/main" id="{8F1B4560-AA69-AE0E-7AD6-8EB590F16241}"/>
              </a:ext>
            </a:extLst>
          </p:cNvPr>
          <p:cNvPicPr>
            <a:picLocks noGrp="1" noChangeAspect="1"/>
          </p:cNvPicPr>
          <p:nvPr>
            <p:ph idx="1"/>
          </p:nvPr>
        </p:nvPicPr>
        <p:blipFill>
          <a:blip r:embed="rId3"/>
          <a:stretch>
            <a:fillRect/>
          </a:stretch>
        </p:blipFill>
        <p:spPr>
          <a:xfrm>
            <a:off x="2744838" y="1144589"/>
            <a:ext cx="6524625" cy="4777475"/>
          </a:xfrm>
          <a:prstGeom prst="rect">
            <a:avLst/>
          </a:prstGeom>
        </p:spPr>
      </p:pic>
      <p:sp>
        <p:nvSpPr>
          <p:cNvPr id="9" name="TextBox 8">
            <a:extLst>
              <a:ext uri="{FF2B5EF4-FFF2-40B4-BE49-F238E27FC236}">
                <a16:creationId xmlns:a16="http://schemas.microsoft.com/office/drawing/2014/main" id="{765BF80C-1160-F3DF-1891-62FAA8EE991D}"/>
              </a:ext>
            </a:extLst>
          </p:cNvPr>
          <p:cNvSpPr txBox="1"/>
          <p:nvPr/>
        </p:nvSpPr>
        <p:spPr>
          <a:xfrm>
            <a:off x="7703128" y="6025272"/>
            <a:ext cx="2679123" cy="461665"/>
          </a:xfrm>
          <a:prstGeom prst="rect">
            <a:avLst/>
          </a:prstGeom>
          <a:noFill/>
        </p:spPr>
        <p:txBody>
          <a:bodyPr wrap="square" rtlCol="0">
            <a:spAutoFit/>
          </a:bodyPr>
          <a:lstStyle/>
          <a:p>
            <a:pPr eaLnBrk="0" fontAlgn="base" hangingPunct="0">
              <a:spcBef>
                <a:spcPct val="0"/>
              </a:spcBef>
              <a:spcAft>
                <a:spcPct val="0"/>
              </a:spcAft>
            </a:pPr>
            <a:r>
              <a:rPr lang="en-US" sz="1200" dirty="0" err="1">
                <a:solidFill>
                  <a:srgbClr val="003C7D"/>
                </a:solidFill>
                <a:latin typeface="Calibri"/>
                <a:ea typeface="ＭＳ Ｐゴシック" charset="0"/>
              </a:rPr>
              <a:t>Richeldi</a:t>
            </a:r>
            <a:r>
              <a:rPr lang="en-US" sz="1200" dirty="0">
                <a:solidFill>
                  <a:srgbClr val="003C7D"/>
                </a:solidFill>
                <a:latin typeface="Calibri"/>
                <a:ea typeface="ＭＳ Ｐゴシック" charset="0"/>
              </a:rPr>
              <a:t> et al, NEJM 2022</a:t>
            </a:r>
            <a:r>
              <a:rPr lang="en-US" sz="2400" dirty="0">
                <a:solidFill>
                  <a:srgbClr val="003C7D"/>
                </a:solidFill>
                <a:latin typeface="Times" charset="0"/>
                <a:ea typeface="ＭＳ Ｐゴシック" charset="0"/>
              </a:rPr>
              <a:t> </a:t>
            </a:r>
            <a:endParaRPr lang="nl-NL" sz="2400" dirty="0">
              <a:solidFill>
                <a:srgbClr val="003C7D"/>
              </a:solidFill>
              <a:latin typeface="Times" charset="0"/>
              <a:ea typeface="ＭＳ Ｐゴシック" charset="0"/>
            </a:endParaRPr>
          </a:p>
        </p:txBody>
      </p:sp>
    </p:spTree>
    <p:extLst>
      <p:ext uri="{BB962C8B-B14F-4D97-AF65-F5344CB8AC3E}">
        <p14:creationId xmlns:p14="http://schemas.microsoft.com/office/powerpoint/2010/main" val="8836426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05FB-72BC-7A50-7F44-D6620B9BC771}"/>
              </a:ext>
            </a:extLst>
          </p:cNvPr>
          <p:cNvSpPr>
            <a:spLocks noGrp="1"/>
          </p:cNvSpPr>
          <p:nvPr>
            <p:ph type="title"/>
          </p:nvPr>
        </p:nvSpPr>
        <p:spPr/>
        <p:txBody>
          <a:bodyPr/>
          <a:lstStyle/>
          <a:p>
            <a:r>
              <a:rPr lang="en-US" dirty="0"/>
              <a:t>BMS</a:t>
            </a:r>
            <a:r>
              <a:rPr lang="nl-NL" dirty="0">
                <a:solidFill>
                  <a:schemeClr val="bg1"/>
                </a:solidFill>
                <a:effectLst/>
                <a:ea typeface="Calibri" panose="020F0502020204030204" pitchFamily="34" charset="0"/>
              </a:rPr>
              <a:t>-986278</a:t>
            </a:r>
            <a:r>
              <a:rPr lang="en-US" dirty="0"/>
              <a:t> </a:t>
            </a:r>
            <a:r>
              <a:rPr lang="en-US" dirty="0" err="1"/>
              <a:t>studie</a:t>
            </a:r>
            <a:endParaRPr lang="nl-NL" dirty="0"/>
          </a:p>
        </p:txBody>
      </p:sp>
      <p:sp>
        <p:nvSpPr>
          <p:cNvPr id="6" name="Content Placeholder 5">
            <a:extLst>
              <a:ext uri="{FF2B5EF4-FFF2-40B4-BE49-F238E27FC236}">
                <a16:creationId xmlns:a16="http://schemas.microsoft.com/office/drawing/2014/main" id="{7D6D6CC5-30CF-5D71-092E-9860B7A10E42}"/>
              </a:ext>
            </a:extLst>
          </p:cNvPr>
          <p:cNvSpPr>
            <a:spLocks noGrp="1"/>
          </p:cNvSpPr>
          <p:nvPr>
            <p:ph idx="1"/>
          </p:nvPr>
        </p:nvSpPr>
        <p:spPr/>
        <p:txBody>
          <a:bodyPr/>
          <a:lstStyle/>
          <a:p>
            <a:pPr marL="285750" indent="-285750">
              <a:buFont typeface="Arial" panose="020B0604020202020204" pitchFamily="34" charset="0"/>
              <a:buChar char="•"/>
            </a:pPr>
            <a:r>
              <a:rPr lang="nl-NL" dirty="0">
                <a:solidFill>
                  <a:schemeClr val="tx2"/>
                </a:solidFill>
                <a:effectLst/>
                <a:ea typeface="Calibri" panose="020F0502020204030204" pitchFamily="34" charset="0"/>
              </a:rPr>
              <a:t>Lange termijn effectiviteit en veiligheid van BMS-986278 bij patiënten met IPF of PPF onafhankelijk van </a:t>
            </a:r>
            <a:r>
              <a:rPr lang="nl-NL" dirty="0" err="1">
                <a:solidFill>
                  <a:schemeClr val="tx2"/>
                </a:solidFill>
                <a:effectLst/>
                <a:ea typeface="Calibri" panose="020F0502020204030204" pitchFamily="34" charset="0"/>
              </a:rPr>
              <a:t>nintedanib</a:t>
            </a:r>
            <a:r>
              <a:rPr lang="nl-NL" dirty="0">
                <a:solidFill>
                  <a:schemeClr val="tx2"/>
                </a:solidFill>
                <a:effectLst/>
                <a:ea typeface="Calibri" panose="020F0502020204030204" pitchFamily="34" charset="0"/>
              </a:rPr>
              <a:t>/</a:t>
            </a:r>
            <a:r>
              <a:rPr lang="nl-NL" dirty="0" err="1">
                <a:solidFill>
                  <a:schemeClr val="tx2"/>
                </a:solidFill>
                <a:effectLst/>
                <a:ea typeface="Calibri" panose="020F0502020204030204" pitchFamily="34" charset="0"/>
              </a:rPr>
              <a:t>pirfenidon</a:t>
            </a:r>
            <a:endParaRPr lang="nl-NL" dirty="0">
              <a:solidFill>
                <a:schemeClr val="tx2"/>
              </a:solidFill>
              <a:effectLst/>
              <a:ea typeface="Calibri" panose="020F0502020204030204" pitchFamily="34" charset="0"/>
            </a:endParaRPr>
          </a:p>
          <a:p>
            <a:pPr algn="l"/>
            <a:endParaRPr lang="nl-NL" b="0" i="0" u="none" strike="noStrike" baseline="0" dirty="0">
              <a:solidFill>
                <a:schemeClr val="tx2"/>
              </a:solidFill>
            </a:endParaRPr>
          </a:p>
          <a:p>
            <a:pPr marL="285750" indent="-285750">
              <a:buFont typeface="Arial" panose="020B0604020202020204" pitchFamily="34" charset="0"/>
              <a:buChar char="•"/>
            </a:pPr>
            <a:r>
              <a:rPr lang="nl-NL" b="0" i="0" u="none" strike="noStrike" baseline="0" dirty="0">
                <a:solidFill>
                  <a:schemeClr val="tx2"/>
                </a:solidFill>
              </a:rPr>
              <a:t> Lysofosfatidinezuurreceptor-1-antagonist 	</a:t>
            </a:r>
          </a:p>
          <a:p>
            <a:pPr marL="285750" indent="-285750">
              <a:buFont typeface="Arial" panose="020B0604020202020204" pitchFamily="34" charset="0"/>
              <a:buChar char="•"/>
            </a:pPr>
            <a:endParaRPr lang="nl-NL" dirty="0">
              <a:solidFill>
                <a:schemeClr val="tx2"/>
              </a:solidFill>
            </a:endParaRPr>
          </a:p>
          <a:p>
            <a:pPr marL="342900" indent="-342900">
              <a:buFont typeface="Arial" panose="020B0604020202020204" pitchFamily="34" charset="0"/>
              <a:buChar char="•"/>
            </a:pPr>
            <a:r>
              <a:rPr lang="nl-NL" dirty="0">
                <a:solidFill>
                  <a:schemeClr val="tx2"/>
                </a:solidFill>
              </a:rPr>
              <a:t>Fase 3 RCT: 2dd 18mg </a:t>
            </a:r>
            <a:r>
              <a:rPr lang="nl-NL" dirty="0" err="1">
                <a:solidFill>
                  <a:schemeClr val="tx2"/>
                </a:solidFill>
              </a:rPr>
              <a:t>vs</a:t>
            </a:r>
            <a:r>
              <a:rPr lang="nl-NL" dirty="0">
                <a:solidFill>
                  <a:schemeClr val="tx2"/>
                </a:solidFill>
              </a:rPr>
              <a:t> 2dd 9mg </a:t>
            </a:r>
            <a:r>
              <a:rPr lang="nl-NL" dirty="0" err="1">
                <a:solidFill>
                  <a:schemeClr val="tx2"/>
                </a:solidFill>
              </a:rPr>
              <a:t>vs</a:t>
            </a:r>
            <a:r>
              <a:rPr lang="nl-NL" dirty="0">
                <a:solidFill>
                  <a:schemeClr val="tx2"/>
                </a:solidFill>
              </a:rPr>
              <a:t> placebo</a:t>
            </a:r>
          </a:p>
          <a:p>
            <a:pPr marL="342900" indent="-342900">
              <a:buFont typeface="Arial" panose="020B0604020202020204" pitchFamily="34" charset="0"/>
              <a:buChar char="•"/>
            </a:pPr>
            <a:endParaRPr lang="nl-NL" dirty="0">
              <a:solidFill>
                <a:schemeClr val="tx2"/>
              </a:solidFill>
            </a:endParaRPr>
          </a:p>
          <a:p>
            <a:pPr marL="342900" indent="-342900">
              <a:buFont typeface="Arial" panose="020B0604020202020204" pitchFamily="34" charset="0"/>
              <a:buChar char="•"/>
            </a:pPr>
            <a:r>
              <a:rPr lang="nl-NL" dirty="0">
                <a:solidFill>
                  <a:schemeClr val="tx2"/>
                </a:solidFill>
              </a:rPr>
              <a:t>Eindpunt verschil in FVC</a:t>
            </a:r>
          </a:p>
          <a:p>
            <a:pPr marL="285750" indent="-285750">
              <a:buFont typeface="Arial" panose="020B0604020202020204" pitchFamily="34" charset="0"/>
              <a:buChar char="•"/>
            </a:pPr>
            <a:endParaRPr lang="nl-NL" sz="1800" dirty="0">
              <a:solidFill>
                <a:srgbClr val="000000"/>
              </a:solidFill>
              <a:latin typeface="Times New Roman" panose="02020603050405020304" pitchFamily="18" charset="0"/>
            </a:endParaRPr>
          </a:p>
          <a:p>
            <a:pPr marL="285750" indent="-285750">
              <a:buFont typeface="Arial" panose="020B0604020202020204" pitchFamily="34" charset="0"/>
              <a:buChar char="•"/>
            </a:pPr>
            <a:endParaRPr lang="nl-NL" sz="1800" dirty="0">
              <a:solidFill>
                <a:srgbClr val="000000"/>
              </a:solidFill>
              <a:latin typeface="Times New Roman" panose="02020603050405020304" pitchFamily="18" charset="0"/>
            </a:endParaRPr>
          </a:p>
          <a:p>
            <a:pPr marL="285750" indent="-285750">
              <a:buFont typeface="Arial" panose="020B0604020202020204" pitchFamily="34" charset="0"/>
              <a:buChar char="•"/>
            </a:pPr>
            <a:endParaRPr lang="nl-NL" sz="1800" dirty="0">
              <a:solidFill>
                <a:srgbClr val="000000"/>
              </a:solidFill>
              <a:latin typeface="Times New Roman" panose="02020603050405020304" pitchFamily="18" charset="0"/>
            </a:endParaRPr>
          </a:p>
          <a:p>
            <a:pPr marL="285750" indent="-285750">
              <a:buFont typeface="Arial" panose="020B0604020202020204" pitchFamily="34" charset="0"/>
              <a:buChar char="•"/>
            </a:pPr>
            <a:endParaRPr lang="nl-NL" dirty="0"/>
          </a:p>
        </p:txBody>
      </p:sp>
      <p:sp>
        <p:nvSpPr>
          <p:cNvPr id="3" name="Date Placeholder 2">
            <a:extLst>
              <a:ext uri="{FF2B5EF4-FFF2-40B4-BE49-F238E27FC236}">
                <a16:creationId xmlns:a16="http://schemas.microsoft.com/office/drawing/2014/main" id="{A4FE5398-4CAC-4E2F-0F41-18867976BAD8}"/>
              </a:ext>
            </a:extLst>
          </p:cNvPr>
          <p:cNvSpPr>
            <a:spLocks noGrp="1"/>
          </p:cNvSpPr>
          <p:nvPr>
            <p:ph type="dt" sz="half" idx="2"/>
          </p:nvPr>
        </p:nvSpPr>
        <p:spPr/>
        <p:txBody>
          <a:bodyPr/>
          <a:lstStyle/>
          <a:p>
            <a:pPr eaLnBrk="0" fontAlgn="base" hangingPunct="0">
              <a:spcBef>
                <a:spcPct val="0"/>
              </a:spcBef>
              <a:spcAft>
                <a:spcPct val="0"/>
              </a:spcAft>
            </a:pPr>
            <a:fld id="{33075D7B-A07B-4BC0-B7FD-69181FAA0CBE}"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1655E8FE-0893-05F1-E551-9EF6712351B4}"/>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64</a:t>
            </a:fld>
            <a:endParaRPr lang="en-GB" dirty="0">
              <a:solidFill>
                <a:srgbClr val="FFFFFF"/>
              </a:solidFill>
              <a:latin typeface="Calibri"/>
              <a:ea typeface="ＭＳ Ｐゴシック" charset="0"/>
            </a:endParaRPr>
          </a:p>
        </p:txBody>
      </p:sp>
      <p:sp>
        <p:nvSpPr>
          <p:cNvPr id="4" name="Footer Placeholder 3">
            <a:extLst>
              <a:ext uri="{FF2B5EF4-FFF2-40B4-BE49-F238E27FC236}">
                <a16:creationId xmlns:a16="http://schemas.microsoft.com/office/drawing/2014/main" id="{48A8AD3D-0CD2-015E-2ACF-99576C7E0FA2}"/>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Tree>
    <p:extLst>
      <p:ext uri="{BB962C8B-B14F-4D97-AF65-F5344CB8AC3E}">
        <p14:creationId xmlns:p14="http://schemas.microsoft.com/office/powerpoint/2010/main" val="19623725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656074" y="4331081"/>
            <a:ext cx="2126088" cy="1567277"/>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nl-NL" sz="975" b="1" dirty="0">
                <a:solidFill>
                  <a:srgbClr val="0070C0"/>
                </a:solidFill>
                <a:latin typeface="Calibri"/>
              </a:rPr>
              <a:t>Gewenste zorg: </a:t>
            </a:r>
          </a:p>
          <a:p>
            <a:pPr eaLnBrk="0" fontAlgn="base" hangingPunct="0">
              <a:spcBef>
                <a:spcPct val="0"/>
              </a:spcBef>
              <a:spcAft>
                <a:spcPct val="0"/>
              </a:spcAft>
            </a:pPr>
            <a:r>
              <a:rPr lang="nl-NL" sz="975" b="1" dirty="0">
                <a:solidFill>
                  <a:srgbClr val="0070C0"/>
                </a:solidFill>
                <a:latin typeface="Calibri"/>
              </a:rPr>
              <a:t>Thuismonitoring (iedere week)</a:t>
            </a:r>
          </a:p>
          <a:p>
            <a:pPr marL="214313" indent="-214313" eaLnBrk="0" fontAlgn="base" hangingPunct="0">
              <a:spcBef>
                <a:spcPct val="0"/>
              </a:spcBef>
              <a:spcAft>
                <a:spcPct val="0"/>
              </a:spcAft>
              <a:buFontTx/>
              <a:buChar char="-"/>
            </a:pPr>
            <a:r>
              <a:rPr lang="nl-NL" sz="975" dirty="0">
                <a:solidFill>
                  <a:srgbClr val="0070C0"/>
                </a:solidFill>
                <a:latin typeface="Calibri"/>
              </a:rPr>
              <a:t>Longfunctiemeting met spirometer</a:t>
            </a:r>
          </a:p>
          <a:p>
            <a:pPr marL="214313" indent="-214313" eaLnBrk="0" fontAlgn="base" hangingPunct="0">
              <a:spcBef>
                <a:spcPct val="0"/>
              </a:spcBef>
              <a:spcAft>
                <a:spcPct val="0"/>
              </a:spcAft>
              <a:buFontTx/>
              <a:buChar char="-"/>
            </a:pPr>
            <a:r>
              <a:rPr lang="nl-NL" sz="975" dirty="0">
                <a:solidFill>
                  <a:srgbClr val="0070C0"/>
                </a:solidFill>
                <a:latin typeface="Calibri"/>
              </a:rPr>
              <a:t>Saturatie met PPG</a:t>
            </a:r>
          </a:p>
          <a:p>
            <a:pPr marL="214313" indent="-214313" eaLnBrk="0" fontAlgn="base" hangingPunct="0">
              <a:spcBef>
                <a:spcPct val="0"/>
              </a:spcBef>
              <a:spcAft>
                <a:spcPct val="0"/>
              </a:spcAft>
              <a:buFontTx/>
              <a:buChar char="-"/>
            </a:pPr>
            <a:r>
              <a:rPr lang="nl-NL" sz="975" dirty="0">
                <a:solidFill>
                  <a:srgbClr val="0070C0"/>
                </a:solidFill>
                <a:latin typeface="Calibri"/>
              </a:rPr>
              <a:t>Online bijhouden symptomen en bijwerkingen</a:t>
            </a:r>
          </a:p>
          <a:p>
            <a:pPr marL="214313" indent="-214313" eaLnBrk="0" fontAlgn="base" hangingPunct="0">
              <a:spcBef>
                <a:spcPct val="0"/>
              </a:spcBef>
              <a:spcAft>
                <a:spcPct val="0"/>
              </a:spcAft>
              <a:buFontTx/>
              <a:buChar char="-"/>
            </a:pPr>
            <a:r>
              <a:rPr lang="nl-NL" sz="975" dirty="0">
                <a:solidFill>
                  <a:srgbClr val="0070C0"/>
                </a:solidFill>
                <a:latin typeface="Calibri"/>
              </a:rPr>
              <a:t>Medicatiecoach</a:t>
            </a:r>
          </a:p>
          <a:p>
            <a:pPr marL="214313" indent="-214313" eaLnBrk="0" fontAlgn="base" hangingPunct="0">
              <a:spcBef>
                <a:spcPct val="0"/>
              </a:spcBef>
              <a:spcAft>
                <a:spcPct val="0"/>
              </a:spcAft>
              <a:buFontTx/>
              <a:buChar char="-"/>
            </a:pPr>
            <a:r>
              <a:rPr lang="nl-NL" sz="975" dirty="0">
                <a:solidFill>
                  <a:srgbClr val="0070C0"/>
                </a:solidFill>
                <a:latin typeface="Calibri"/>
              </a:rPr>
              <a:t>Video- en e-consulten</a:t>
            </a:r>
          </a:p>
          <a:p>
            <a:pPr marL="214313" indent="-214313" eaLnBrk="0" fontAlgn="base" hangingPunct="0">
              <a:spcBef>
                <a:spcPct val="0"/>
              </a:spcBef>
              <a:spcAft>
                <a:spcPct val="0"/>
              </a:spcAft>
              <a:buFontTx/>
              <a:buChar char="-"/>
            </a:pPr>
            <a:r>
              <a:rPr lang="nl-NL" sz="975" dirty="0">
                <a:solidFill>
                  <a:srgbClr val="0070C0"/>
                </a:solidFill>
                <a:latin typeface="Calibri"/>
              </a:rPr>
              <a:t>Infotheek</a:t>
            </a:r>
          </a:p>
          <a:p>
            <a:pPr eaLnBrk="0" fontAlgn="base" hangingPunct="0">
              <a:spcBef>
                <a:spcPct val="0"/>
              </a:spcBef>
              <a:spcAft>
                <a:spcPct val="0"/>
              </a:spcAft>
            </a:pPr>
            <a:r>
              <a:rPr lang="nl-NL" sz="975" b="1" dirty="0">
                <a:solidFill>
                  <a:srgbClr val="0070C0"/>
                </a:solidFill>
                <a:latin typeface="Calibri"/>
              </a:rPr>
              <a:t>Polikliniekbezoek (iedere 6 maanden)</a:t>
            </a:r>
          </a:p>
        </p:txBody>
      </p:sp>
      <p:sp>
        <p:nvSpPr>
          <p:cNvPr id="9" name="Rectangle 8"/>
          <p:cNvSpPr/>
          <p:nvPr/>
        </p:nvSpPr>
        <p:spPr>
          <a:xfrm>
            <a:off x="1643594" y="2552567"/>
            <a:ext cx="2126088" cy="1094788"/>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nl-NL" sz="975" b="1" dirty="0">
                <a:solidFill>
                  <a:srgbClr val="0070C0"/>
                </a:solidFill>
                <a:latin typeface="Calibri"/>
              </a:rPr>
              <a:t>Geplande zorg: </a:t>
            </a:r>
          </a:p>
          <a:p>
            <a:pPr eaLnBrk="0" fontAlgn="base" hangingPunct="0">
              <a:spcBef>
                <a:spcPct val="0"/>
              </a:spcBef>
              <a:spcAft>
                <a:spcPct val="0"/>
              </a:spcAft>
            </a:pPr>
            <a:r>
              <a:rPr lang="nl-NL" sz="975" b="1" dirty="0">
                <a:solidFill>
                  <a:srgbClr val="0070C0"/>
                </a:solidFill>
                <a:latin typeface="Calibri"/>
              </a:rPr>
              <a:t>Polikliniekbezoek (iedere 3 maanden)</a:t>
            </a:r>
          </a:p>
          <a:p>
            <a:pPr marL="214313" indent="-214313" eaLnBrk="0" fontAlgn="base" hangingPunct="0">
              <a:spcBef>
                <a:spcPct val="0"/>
              </a:spcBef>
              <a:spcAft>
                <a:spcPct val="0"/>
              </a:spcAft>
              <a:buFontTx/>
              <a:buChar char="-"/>
            </a:pPr>
            <a:r>
              <a:rPr lang="nl-NL" sz="975" dirty="0">
                <a:solidFill>
                  <a:srgbClr val="0070C0"/>
                </a:solidFill>
                <a:latin typeface="Calibri"/>
              </a:rPr>
              <a:t>Longfunctiemeting</a:t>
            </a:r>
          </a:p>
          <a:p>
            <a:pPr marL="214313" indent="-214313" eaLnBrk="0" fontAlgn="base" hangingPunct="0">
              <a:spcBef>
                <a:spcPct val="0"/>
              </a:spcBef>
              <a:spcAft>
                <a:spcPct val="0"/>
              </a:spcAft>
              <a:buFontTx/>
              <a:buChar char="-"/>
            </a:pPr>
            <a:r>
              <a:rPr lang="nl-NL" sz="975" dirty="0">
                <a:solidFill>
                  <a:srgbClr val="0070C0"/>
                </a:solidFill>
                <a:latin typeface="Calibri"/>
              </a:rPr>
              <a:t>Evaluatie symptomen en bijwerkingen medicatie</a:t>
            </a:r>
          </a:p>
          <a:p>
            <a:pPr marL="214313" indent="-214313" eaLnBrk="0" fontAlgn="base" hangingPunct="0">
              <a:spcBef>
                <a:spcPct val="0"/>
              </a:spcBef>
              <a:spcAft>
                <a:spcPct val="0"/>
              </a:spcAft>
              <a:buFontTx/>
              <a:buChar char="-"/>
            </a:pPr>
            <a:r>
              <a:rPr lang="nl-NL" sz="975" dirty="0">
                <a:solidFill>
                  <a:srgbClr val="0070C0"/>
                </a:solidFill>
                <a:latin typeface="Calibri"/>
              </a:rPr>
              <a:t>Indien nodig, CT scan of laboratoriumonderzoek</a:t>
            </a:r>
          </a:p>
        </p:txBody>
      </p:sp>
      <p:grpSp>
        <p:nvGrpSpPr>
          <p:cNvPr id="40" name="Group 39"/>
          <p:cNvGrpSpPr/>
          <p:nvPr/>
        </p:nvGrpSpPr>
        <p:grpSpPr>
          <a:xfrm>
            <a:off x="3821373" y="2076433"/>
            <a:ext cx="6553147" cy="1672202"/>
            <a:chOff x="466140" y="3414453"/>
            <a:chExt cx="8737529" cy="2229602"/>
          </a:xfrm>
        </p:grpSpPr>
        <p:cxnSp>
          <p:nvCxnSpPr>
            <p:cNvPr id="13" name="Straight Arrow Connector 12"/>
            <p:cNvCxnSpPr/>
            <p:nvPr/>
          </p:nvCxnSpPr>
          <p:spPr>
            <a:xfrm flipV="1">
              <a:off x="649824" y="4611420"/>
              <a:ext cx="8366652" cy="241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Flowchart: Connector 15"/>
            <p:cNvSpPr/>
            <p:nvPr/>
          </p:nvSpPr>
          <p:spPr>
            <a:xfrm>
              <a:off x="628141" y="4551002"/>
              <a:ext cx="201600" cy="20076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17" name="Flowchart: Connector 16"/>
            <p:cNvSpPr/>
            <p:nvPr/>
          </p:nvSpPr>
          <p:spPr>
            <a:xfrm>
              <a:off x="2699008" y="4535219"/>
              <a:ext cx="201600" cy="20076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18" name="Flowchart: Connector 17"/>
            <p:cNvSpPr/>
            <p:nvPr/>
          </p:nvSpPr>
          <p:spPr>
            <a:xfrm>
              <a:off x="4697464" y="4541519"/>
              <a:ext cx="201600" cy="20076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19" name="Flowchart: Connector 18"/>
            <p:cNvSpPr/>
            <p:nvPr/>
          </p:nvSpPr>
          <p:spPr>
            <a:xfrm>
              <a:off x="6768332" y="4528919"/>
              <a:ext cx="201600" cy="20076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21" name="TextBox 20"/>
            <p:cNvSpPr txBox="1"/>
            <p:nvPr/>
          </p:nvSpPr>
          <p:spPr>
            <a:xfrm>
              <a:off x="8441669" y="3881953"/>
              <a:ext cx="762000" cy="369332"/>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1 jaar </a:t>
              </a:r>
            </a:p>
          </p:txBody>
        </p:sp>
        <p:sp>
          <p:nvSpPr>
            <p:cNvPr id="22" name="TextBox 21"/>
            <p:cNvSpPr txBox="1"/>
            <p:nvPr/>
          </p:nvSpPr>
          <p:spPr>
            <a:xfrm>
              <a:off x="4254876" y="3881953"/>
              <a:ext cx="1288376" cy="369332"/>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6 maanden</a:t>
              </a:r>
            </a:p>
          </p:txBody>
        </p:sp>
        <p:sp>
          <p:nvSpPr>
            <p:cNvPr id="23" name="TextBox 22"/>
            <p:cNvSpPr txBox="1"/>
            <p:nvPr/>
          </p:nvSpPr>
          <p:spPr>
            <a:xfrm>
              <a:off x="466140" y="3880021"/>
              <a:ext cx="1288376" cy="369332"/>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baseline</a:t>
              </a:r>
            </a:p>
          </p:txBody>
        </p:sp>
        <p:cxnSp>
          <p:nvCxnSpPr>
            <p:cNvPr id="26" name="Straight Arrow Connector 25"/>
            <p:cNvCxnSpPr>
              <a:stCxn id="16" idx="0"/>
            </p:cNvCxnSpPr>
            <p:nvPr/>
          </p:nvCxnSpPr>
          <p:spPr>
            <a:xfrm>
              <a:off x="728941" y="4551002"/>
              <a:ext cx="0" cy="518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373764" y="3414453"/>
              <a:ext cx="2496957" cy="492443"/>
            </a:xfrm>
            <a:prstGeom prst="rect">
              <a:avLst/>
            </a:prstGeom>
            <a:noFill/>
          </p:spPr>
          <p:txBody>
            <a:bodyPr wrap="square" rtlCol="0">
              <a:spAutoFit/>
            </a:bodyPr>
            <a:lstStyle/>
            <a:p>
              <a:pPr eaLnBrk="0" fontAlgn="base" hangingPunct="0">
                <a:spcBef>
                  <a:spcPct val="0"/>
                </a:spcBef>
                <a:spcAft>
                  <a:spcPct val="0"/>
                </a:spcAft>
              </a:pPr>
              <a:r>
                <a:rPr lang="nl-NL" b="1" dirty="0">
                  <a:solidFill>
                    <a:srgbClr val="007CC2"/>
                  </a:solidFill>
                  <a:latin typeface="Times" charset="0"/>
                  <a:ea typeface="ＭＳ Ｐゴシック" charset="0"/>
                </a:rPr>
                <a:t>Huidige zorg</a:t>
              </a:r>
            </a:p>
          </p:txBody>
        </p:sp>
        <p:cxnSp>
          <p:nvCxnSpPr>
            <p:cNvPr id="27" name="Straight Arrow Connector 26"/>
            <p:cNvCxnSpPr/>
            <p:nvPr/>
          </p:nvCxnSpPr>
          <p:spPr>
            <a:xfrm>
              <a:off x="2799320" y="4556759"/>
              <a:ext cx="0" cy="518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798264" y="4556759"/>
              <a:ext cx="0" cy="518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6869132" y="4574641"/>
              <a:ext cx="0" cy="518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732520" y="4611420"/>
              <a:ext cx="0" cy="435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522387" y="5071265"/>
              <a:ext cx="553865" cy="55386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521331" y="5071265"/>
              <a:ext cx="553865" cy="55386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622679" y="5090190"/>
              <a:ext cx="553865" cy="55386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462611" y="5071265"/>
              <a:ext cx="553865" cy="55386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4" name="Straight Arrow Connector 43"/>
          <p:cNvCxnSpPr/>
          <p:nvPr/>
        </p:nvCxnSpPr>
        <p:spPr>
          <a:xfrm flipV="1">
            <a:off x="4015124" y="4751223"/>
            <a:ext cx="6274989" cy="181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5" name="Flowchart: Connector 44"/>
          <p:cNvSpPr/>
          <p:nvPr/>
        </p:nvSpPr>
        <p:spPr>
          <a:xfrm>
            <a:off x="4000313" y="4698796"/>
            <a:ext cx="151200" cy="15057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46" name="Flowchart: Connector 45"/>
          <p:cNvSpPr/>
          <p:nvPr/>
        </p:nvSpPr>
        <p:spPr>
          <a:xfrm>
            <a:off x="5552011" y="4694071"/>
            <a:ext cx="151200" cy="15057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47" name="Flowchart: Connector 46"/>
          <p:cNvSpPr/>
          <p:nvPr/>
        </p:nvSpPr>
        <p:spPr>
          <a:xfrm>
            <a:off x="7050853" y="4698796"/>
            <a:ext cx="151200" cy="15057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48" name="Flowchart: Connector 47"/>
          <p:cNvSpPr/>
          <p:nvPr/>
        </p:nvSpPr>
        <p:spPr>
          <a:xfrm>
            <a:off x="8604004" y="4689346"/>
            <a:ext cx="151200" cy="15057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nl-NL">
              <a:solidFill>
                <a:srgbClr val="FFFFFF"/>
              </a:solidFill>
              <a:latin typeface="Calibri"/>
            </a:endParaRPr>
          </a:p>
        </p:txBody>
      </p:sp>
      <p:sp>
        <p:nvSpPr>
          <p:cNvPr id="49" name="TextBox 48"/>
          <p:cNvSpPr txBox="1"/>
          <p:nvPr/>
        </p:nvSpPr>
        <p:spPr>
          <a:xfrm>
            <a:off x="9859007" y="4204123"/>
            <a:ext cx="571500"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1 jaar </a:t>
            </a:r>
          </a:p>
        </p:txBody>
      </p:sp>
      <p:sp>
        <p:nvSpPr>
          <p:cNvPr id="50" name="TextBox 49"/>
          <p:cNvSpPr txBox="1"/>
          <p:nvPr/>
        </p:nvSpPr>
        <p:spPr>
          <a:xfrm>
            <a:off x="6718760" y="4246842"/>
            <a:ext cx="966282"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6 maanden</a:t>
            </a:r>
          </a:p>
        </p:txBody>
      </p:sp>
      <p:sp>
        <p:nvSpPr>
          <p:cNvPr id="51" name="TextBox 50"/>
          <p:cNvSpPr txBox="1"/>
          <p:nvPr/>
        </p:nvSpPr>
        <p:spPr>
          <a:xfrm>
            <a:off x="3815281" y="4249704"/>
            <a:ext cx="966282"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baseline</a:t>
            </a:r>
          </a:p>
        </p:txBody>
      </p:sp>
      <p:sp>
        <p:nvSpPr>
          <p:cNvPr id="52" name="TextBox 51"/>
          <p:cNvSpPr txBox="1"/>
          <p:nvPr/>
        </p:nvSpPr>
        <p:spPr>
          <a:xfrm>
            <a:off x="5503425" y="3861836"/>
            <a:ext cx="2789723" cy="369332"/>
          </a:xfrm>
          <a:prstGeom prst="rect">
            <a:avLst/>
          </a:prstGeom>
          <a:noFill/>
        </p:spPr>
        <p:txBody>
          <a:bodyPr wrap="square" rtlCol="0">
            <a:spAutoFit/>
          </a:bodyPr>
          <a:lstStyle/>
          <a:p>
            <a:pPr eaLnBrk="0" fontAlgn="base" hangingPunct="0">
              <a:spcBef>
                <a:spcPct val="0"/>
              </a:spcBef>
              <a:spcAft>
                <a:spcPct val="0"/>
              </a:spcAft>
            </a:pPr>
            <a:r>
              <a:rPr lang="nl-NL" b="1" dirty="0">
                <a:solidFill>
                  <a:srgbClr val="007CC2"/>
                </a:solidFill>
                <a:latin typeface="Times" charset="0"/>
                <a:ea typeface="ＭＳ Ｐゴシック" charset="0"/>
              </a:rPr>
              <a:t>Gewenste zorg/interventie</a:t>
            </a:r>
          </a:p>
        </p:txBody>
      </p:sp>
      <p:cxnSp>
        <p:nvCxnSpPr>
          <p:cNvPr id="53" name="Straight Arrow Connector 52"/>
          <p:cNvCxnSpPr>
            <a:stCxn id="45" idx="0"/>
          </p:cNvCxnSpPr>
          <p:nvPr/>
        </p:nvCxnSpPr>
        <p:spPr>
          <a:xfrm>
            <a:off x="4075913" y="4698797"/>
            <a:ext cx="0" cy="388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627245" y="4710227"/>
            <a:ext cx="0" cy="388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7126453" y="4710227"/>
            <a:ext cx="0" cy="388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8679604" y="4723639"/>
            <a:ext cx="0" cy="388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10077145" y="4751222"/>
            <a:ext cx="0" cy="326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8"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70705" y="5082990"/>
            <a:ext cx="415399" cy="41539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925764" y="5110300"/>
            <a:ext cx="415399" cy="41539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0" descr="Hospital Building Icon Vector Art, Icons, and Graphics for Free Download">
            <a:extLst>
              <a:ext uri="{FF2B5EF4-FFF2-40B4-BE49-F238E27FC236}">
                <a16:creationId xmlns:a16="http://schemas.microsoft.com/office/drawing/2014/main" id="{6636A2BF-63CF-4833-AFF8-8A576C4AEAE9}"/>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874714" y="5096107"/>
            <a:ext cx="415399" cy="41539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Home icon on white background flat style Vector Image">
            <a:extLst>
              <a:ext uri="{FF2B5EF4-FFF2-40B4-BE49-F238E27FC236}">
                <a16:creationId xmlns:a16="http://schemas.microsoft.com/office/drawing/2014/main" id="{DEDDA655-8273-411D-8025-893D80FCF73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2017"/>
          <a:stretch/>
        </p:blipFill>
        <p:spPr bwMode="auto">
          <a:xfrm>
            <a:off x="5464862" y="5171897"/>
            <a:ext cx="343594" cy="32649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Home icon on white background flat style Vector Image">
            <a:extLst>
              <a:ext uri="{FF2B5EF4-FFF2-40B4-BE49-F238E27FC236}">
                <a16:creationId xmlns:a16="http://schemas.microsoft.com/office/drawing/2014/main" id="{DEDDA655-8273-411D-8025-893D80FCF73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2017"/>
          <a:stretch/>
        </p:blipFill>
        <p:spPr bwMode="auto">
          <a:xfrm>
            <a:off x="8506874" y="5154753"/>
            <a:ext cx="343594" cy="326490"/>
          </a:xfrm>
          <a:prstGeom prst="rect">
            <a:avLst/>
          </a:prstGeom>
          <a:noFill/>
          <a:extLst>
            <a:ext uri="{909E8E84-426E-40DD-AFC4-6F175D3DCCD1}">
              <a14:hiddenFill xmlns:a14="http://schemas.microsoft.com/office/drawing/2010/main">
                <a:solidFill>
                  <a:srgbClr val="FFFFFF"/>
                </a:solidFill>
              </a14:hiddenFill>
            </a:ext>
          </a:extLst>
        </p:spPr>
      </p:pic>
      <p:cxnSp>
        <p:nvCxnSpPr>
          <p:cNvPr id="67" name="Straight Arrow Connector 66"/>
          <p:cNvCxnSpPr/>
          <p:nvPr/>
        </p:nvCxnSpPr>
        <p:spPr>
          <a:xfrm>
            <a:off x="4034734" y="4940648"/>
            <a:ext cx="6255378" cy="23867"/>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pic>
        <p:nvPicPr>
          <p:cNvPr id="66" name="Picture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02208" y="4814961"/>
            <a:ext cx="438901" cy="526014"/>
          </a:xfrm>
          <a:prstGeom prst="rect">
            <a:avLst/>
          </a:prstGeom>
        </p:spPr>
      </p:pic>
      <p:pic>
        <p:nvPicPr>
          <p:cNvPr id="68" name="Picture 6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61260" y="4814961"/>
            <a:ext cx="438901" cy="526014"/>
          </a:xfrm>
          <a:prstGeom prst="rect">
            <a:avLst/>
          </a:prstGeom>
        </p:spPr>
      </p:pic>
      <p:pic>
        <p:nvPicPr>
          <p:cNvPr id="69" name="Picture 6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55359" y="4824402"/>
            <a:ext cx="438901" cy="526014"/>
          </a:xfrm>
          <a:prstGeom prst="rect">
            <a:avLst/>
          </a:prstGeom>
        </p:spPr>
      </p:pic>
      <p:pic>
        <p:nvPicPr>
          <p:cNvPr id="70" name="Picture 6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22451" y="4826500"/>
            <a:ext cx="438901" cy="526014"/>
          </a:xfrm>
          <a:prstGeom prst="rect">
            <a:avLst/>
          </a:prstGeom>
        </p:spPr>
      </p:pic>
      <p:pic>
        <p:nvPicPr>
          <p:cNvPr id="63" name="Picture 20" descr="Hospital Building Icon Vector Art, Icons, and Graphics for Free Download">
            <a:extLst>
              <a:ext uri="{FF2B5EF4-FFF2-40B4-BE49-F238E27FC236}">
                <a16:creationId xmlns:a16="http://schemas.microsoft.com/office/drawing/2014/main" id="{29CC545A-21B1-4C54-88B2-F3BE1FE6A822}"/>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15282" y="3313227"/>
            <a:ext cx="415399" cy="415399"/>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5207877" y="2426717"/>
            <a:ext cx="874150"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3 maanden</a:t>
            </a:r>
          </a:p>
        </p:txBody>
      </p:sp>
      <p:sp>
        <p:nvSpPr>
          <p:cNvPr id="61" name="TextBox 60"/>
          <p:cNvSpPr txBox="1"/>
          <p:nvPr/>
        </p:nvSpPr>
        <p:spPr>
          <a:xfrm>
            <a:off x="8256168" y="2426717"/>
            <a:ext cx="966282"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9 maanden</a:t>
            </a:r>
          </a:p>
        </p:txBody>
      </p:sp>
      <p:sp>
        <p:nvSpPr>
          <p:cNvPr id="71" name="TextBox 70"/>
          <p:cNvSpPr txBox="1"/>
          <p:nvPr/>
        </p:nvSpPr>
        <p:spPr>
          <a:xfrm>
            <a:off x="5228058" y="4246072"/>
            <a:ext cx="874150"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3 maanden</a:t>
            </a:r>
          </a:p>
        </p:txBody>
      </p:sp>
      <p:sp>
        <p:nvSpPr>
          <p:cNvPr id="72" name="TextBox 71"/>
          <p:cNvSpPr txBox="1"/>
          <p:nvPr/>
        </p:nvSpPr>
        <p:spPr>
          <a:xfrm>
            <a:off x="8288883" y="4251667"/>
            <a:ext cx="966282" cy="276999"/>
          </a:xfrm>
          <a:prstGeom prst="rect">
            <a:avLst/>
          </a:prstGeom>
          <a:noFill/>
        </p:spPr>
        <p:txBody>
          <a:bodyPr wrap="square" rtlCol="0">
            <a:spAutoFit/>
          </a:bodyPr>
          <a:lstStyle/>
          <a:p>
            <a:pPr eaLnBrk="0" fontAlgn="base" hangingPunct="0">
              <a:spcBef>
                <a:spcPct val="0"/>
              </a:spcBef>
              <a:spcAft>
                <a:spcPct val="0"/>
              </a:spcAft>
            </a:pPr>
            <a:r>
              <a:rPr lang="nl-NL" sz="1200" dirty="0">
                <a:solidFill>
                  <a:srgbClr val="007CC2"/>
                </a:solidFill>
                <a:latin typeface="Times" charset="0"/>
                <a:ea typeface="ＭＳ Ｐゴシック" charset="0"/>
              </a:rPr>
              <a:t>9 maanden</a:t>
            </a:r>
          </a:p>
        </p:txBody>
      </p:sp>
      <p:sp>
        <p:nvSpPr>
          <p:cNvPr id="73" name="Title 1"/>
          <p:cNvSpPr txBox="1">
            <a:spLocks/>
          </p:cNvSpPr>
          <p:nvPr/>
        </p:nvSpPr>
        <p:spPr>
          <a:xfrm>
            <a:off x="2308229" y="956575"/>
            <a:ext cx="7886700" cy="994172"/>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base">
              <a:spcAft>
                <a:spcPct val="0"/>
              </a:spcAft>
            </a:pPr>
            <a:r>
              <a:rPr lang="en-US" sz="2700" b="1" dirty="0">
                <a:solidFill>
                  <a:srgbClr val="DA8207"/>
                </a:solidFill>
                <a:latin typeface="Calibri"/>
              </a:rPr>
              <a:t>SUITS</a:t>
            </a:r>
            <a:r>
              <a:rPr lang="en-US" sz="2700" b="1" dirty="0">
                <a:solidFill>
                  <a:srgbClr val="007CC2">
                    <a:lumMod val="75000"/>
                  </a:srgbClr>
                </a:solidFill>
                <a:latin typeface="Calibri"/>
              </a:rPr>
              <a:t> </a:t>
            </a:r>
            <a:r>
              <a:rPr lang="en-US" sz="2700" b="1" dirty="0" err="1">
                <a:solidFill>
                  <a:srgbClr val="007CC2">
                    <a:lumMod val="75000"/>
                  </a:srgbClr>
                </a:solidFill>
                <a:latin typeface="Calibri"/>
              </a:rPr>
              <a:t>implementatiestudie</a:t>
            </a:r>
            <a:endParaRPr lang="en-US" sz="2700" b="1" dirty="0">
              <a:solidFill>
                <a:srgbClr val="007CC2">
                  <a:lumMod val="75000"/>
                </a:srgbClr>
              </a:solidFill>
              <a:latin typeface="Calibri"/>
            </a:endParaRPr>
          </a:p>
          <a:p>
            <a:pPr fontAlgn="base">
              <a:spcAft>
                <a:spcPct val="0"/>
              </a:spcAft>
            </a:pPr>
            <a:r>
              <a:rPr lang="en-US" sz="2700" b="1" dirty="0" err="1">
                <a:solidFill>
                  <a:srgbClr val="007CC2">
                    <a:lumMod val="75000"/>
                  </a:srgbClr>
                </a:solidFill>
                <a:latin typeface="Calibri"/>
              </a:rPr>
              <a:t>Thuismonitoring</a:t>
            </a:r>
            <a:r>
              <a:rPr lang="en-US" sz="2700" b="1" dirty="0">
                <a:solidFill>
                  <a:srgbClr val="007CC2">
                    <a:lumMod val="75000"/>
                  </a:srgbClr>
                </a:solidFill>
                <a:latin typeface="Calibri"/>
              </a:rPr>
              <a:t> </a:t>
            </a:r>
            <a:r>
              <a:rPr lang="en-US" sz="2700" b="1" dirty="0" err="1">
                <a:solidFill>
                  <a:srgbClr val="007CC2">
                    <a:lumMod val="75000"/>
                  </a:srgbClr>
                </a:solidFill>
                <a:latin typeface="Calibri"/>
              </a:rPr>
              <a:t>bij</a:t>
            </a:r>
            <a:r>
              <a:rPr lang="en-US" sz="2700" b="1" dirty="0">
                <a:solidFill>
                  <a:srgbClr val="007CC2">
                    <a:lumMod val="75000"/>
                  </a:srgbClr>
                </a:solidFill>
                <a:latin typeface="Calibri"/>
              </a:rPr>
              <a:t> longfibrose in NL </a:t>
            </a:r>
          </a:p>
        </p:txBody>
      </p:sp>
      <p:sp>
        <p:nvSpPr>
          <p:cNvPr id="3" name="Title 2">
            <a:extLst>
              <a:ext uri="{FF2B5EF4-FFF2-40B4-BE49-F238E27FC236}">
                <a16:creationId xmlns:a16="http://schemas.microsoft.com/office/drawing/2014/main" id="{8871912A-38AF-A9A7-0718-3340FEA56CC9}"/>
              </a:ext>
            </a:extLst>
          </p:cNvPr>
          <p:cNvSpPr>
            <a:spLocks noGrp="1"/>
          </p:cNvSpPr>
          <p:nvPr>
            <p:ph type="title"/>
          </p:nvPr>
        </p:nvSpPr>
        <p:spPr/>
        <p:txBody>
          <a:bodyPr/>
          <a:lstStyle/>
          <a:p>
            <a:r>
              <a:rPr lang="en-US" dirty="0"/>
              <a:t>SUITS </a:t>
            </a:r>
            <a:r>
              <a:rPr lang="en-US" dirty="0" err="1"/>
              <a:t>thuismonitoring</a:t>
            </a:r>
            <a:endParaRPr lang="nl-NL" dirty="0"/>
          </a:p>
        </p:txBody>
      </p:sp>
      <p:sp>
        <p:nvSpPr>
          <p:cNvPr id="2" name="Slide Number Placeholder 1"/>
          <p:cNvSpPr>
            <a:spLocks noGrp="1"/>
          </p:cNvSpPr>
          <p:nvPr>
            <p:ph type="sldNum" sz="quarter" idx="12"/>
          </p:nvPr>
        </p:nvSpPr>
        <p:spPr/>
        <p:txBody>
          <a:bodyPr/>
          <a:lstStyle/>
          <a:p>
            <a:pPr eaLnBrk="0" fontAlgn="base" hangingPunct="0">
              <a:spcBef>
                <a:spcPct val="0"/>
              </a:spcBef>
              <a:spcAft>
                <a:spcPct val="0"/>
              </a:spcAft>
            </a:pPr>
            <a:fld id="{77D2A3DB-4975-40B0-A775-4E1A10BB4A6B}" type="slidenum">
              <a:rPr lang="nl-NL">
                <a:solidFill>
                  <a:srgbClr val="FFFFFF"/>
                </a:solidFill>
                <a:latin typeface="Calibri"/>
                <a:ea typeface="ＭＳ Ｐゴシック" charset="0"/>
              </a:rPr>
              <a:pPr eaLnBrk="0" fontAlgn="base" hangingPunct="0">
                <a:spcBef>
                  <a:spcPct val="0"/>
                </a:spcBef>
                <a:spcAft>
                  <a:spcPct val="0"/>
                </a:spcAft>
              </a:pPr>
              <a:t>65</a:t>
            </a:fld>
            <a:endParaRPr lang="nl-NL">
              <a:solidFill>
                <a:srgbClr val="FFFFFF"/>
              </a:solidFill>
              <a:latin typeface="Calibri"/>
              <a:ea typeface="ＭＳ Ｐゴシック" charset="0"/>
            </a:endParaRPr>
          </a:p>
        </p:txBody>
      </p:sp>
    </p:spTree>
    <p:extLst>
      <p:ext uri="{BB962C8B-B14F-4D97-AF65-F5344CB8AC3E}">
        <p14:creationId xmlns:p14="http://schemas.microsoft.com/office/powerpoint/2010/main" val="272317270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9C7E2-FDB8-810F-DDC7-123274B4133E}"/>
              </a:ext>
            </a:extLst>
          </p:cNvPr>
          <p:cNvSpPr>
            <a:spLocks noGrp="1"/>
          </p:cNvSpPr>
          <p:nvPr>
            <p:ph type="title"/>
          </p:nvPr>
        </p:nvSpPr>
        <p:spPr/>
        <p:txBody>
          <a:bodyPr/>
          <a:lstStyle/>
          <a:p>
            <a:r>
              <a:rPr lang="nl-NL" dirty="0"/>
              <a:t>Potentiële meerwaarde thuismonitoring</a:t>
            </a:r>
          </a:p>
        </p:txBody>
      </p:sp>
      <p:sp>
        <p:nvSpPr>
          <p:cNvPr id="3" name="Date Placeholder 2">
            <a:extLst>
              <a:ext uri="{FF2B5EF4-FFF2-40B4-BE49-F238E27FC236}">
                <a16:creationId xmlns:a16="http://schemas.microsoft.com/office/drawing/2014/main" id="{B0B13EB6-6829-1BB8-CBC9-7582F083E112}"/>
              </a:ext>
            </a:extLst>
          </p:cNvPr>
          <p:cNvSpPr>
            <a:spLocks noGrp="1"/>
          </p:cNvSpPr>
          <p:nvPr>
            <p:ph type="dt" sz="half" idx="10"/>
          </p:nvPr>
        </p:nvSpPr>
        <p:spPr/>
        <p:txBody>
          <a:bodyPr/>
          <a:lstStyle/>
          <a:p>
            <a:pPr eaLnBrk="0" fontAlgn="base" hangingPunct="0">
              <a:spcBef>
                <a:spcPct val="0"/>
              </a:spcBef>
              <a:spcAft>
                <a:spcPct val="0"/>
              </a:spcAft>
            </a:pPr>
            <a:fld id="{33075D7B-A07B-4BC0-B7FD-69181FAA0CBE}"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4" name="Footer Placeholder 3">
            <a:extLst>
              <a:ext uri="{FF2B5EF4-FFF2-40B4-BE49-F238E27FC236}">
                <a16:creationId xmlns:a16="http://schemas.microsoft.com/office/drawing/2014/main" id="{47A62C88-F685-4AC1-8FF6-DC4332297338}"/>
              </a:ext>
            </a:extLst>
          </p:cNvPr>
          <p:cNvSpPr>
            <a:spLocks noGrp="1"/>
          </p:cNvSpPr>
          <p:nvPr>
            <p:ph type="ftr" sz="quarter" idx="11"/>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
        <p:nvSpPr>
          <p:cNvPr id="5" name="Slide Number Placeholder 4">
            <a:extLst>
              <a:ext uri="{FF2B5EF4-FFF2-40B4-BE49-F238E27FC236}">
                <a16:creationId xmlns:a16="http://schemas.microsoft.com/office/drawing/2014/main" id="{993128D7-05B9-110A-7325-0D19F0AF900F}"/>
              </a:ext>
            </a:extLst>
          </p:cNvPr>
          <p:cNvSpPr>
            <a:spLocks noGrp="1"/>
          </p:cNvSpPr>
          <p:nvPr>
            <p:ph type="sldNum" sz="quarter" idx="12"/>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66</a:t>
            </a:fld>
            <a:endParaRPr lang="en-GB" dirty="0">
              <a:solidFill>
                <a:srgbClr val="FFFFFF"/>
              </a:solidFill>
              <a:latin typeface="Calibri"/>
              <a:ea typeface="ＭＳ Ｐゴシック" charset="0"/>
            </a:endParaRPr>
          </a:p>
        </p:txBody>
      </p:sp>
      <p:pic>
        <p:nvPicPr>
          <p:cNvPr id="9" name="Picture 8">
            <a:extLst>
              <a:ext uri="{FF2B5EF4-FFF2-40B4-BE49-F238E27FC236}">
                <a16:creationId xmlns:a16="http://schemas.microsoft.com/office/drawing/2014/main" id="{57B1B57A-9EBB-FE19-787B-96E3DA9E76E6}"/>
              </a:ext>
            </a:extLst>
          </p:cNvPr>
          <p:cNvPicPr>
            <a:picLocks noChangeAspect="1"/>
          </p:cNvPicPr>
          <p:nvPr/>
        </p:nvPicPr>
        <p:blipFill>
          <a:blip r:embed="rId3"/>
          <a:stretch>
            <a:fillRect/>
          </a:stretch>
        </p:blipFill>
        <p:spPr>
          <a:xfrm>
            <a:off x="1664985" y="1892028"/>
            <a:ext cx="2798747" cy="3215683"/>
          </a:xfrm>
          <a:prstGeom prst="rect">
            <a:avLst/>
          </a:prstGeom>
        </p:spPr>
      </p:pic>
      <p:pic>
        <p:nvPicPr>
          <p:cNvPr id="10" name="Picture 9">
            <a:extLst>
              <a:ext uri="{FF2B5EF4-FFF2-40B4-BE49-F238E27FC236}">
                <a16:creationId xmlns:a16="http://schemas.microsoft.com/office/drawing/2014/main" id="{166559CA-8595-866B-E1E6-536872D094CF}"/>
              </a:ext>
            </a:extLst>
          </p:cNvPr>
          <p:cNvPicPr>
            <a:picLocks noChangeAspect="1"/>
          </p:cNvPicPr>
          <p:nvPr/>
        </p:nvPicPr>
        <p:blipFill>
          <a:blip r:embed="rId4"/>
          <a:stretch>
            <a:fillRect/>
          </a:stretch>
        </p:blipFill>
        <p:spPr>
          <a:xfrm>
            <a:off x="4590598" y="1892027"/>
            <a:ext cx="2918122" cy="3344580"/>
          </a:xfrm>
          <a:prstGeom prst="rect">
            <a:avLst/>
          </a:prstGeom>
        </p:spPr>
      </p:pic>
      <p:pic>
        <p:nvPicPr>
          <p:cNvPr id="14" name="Picture 13">
            <a:extLst>
              <a:ext uri="{FF2B5EF4-FFF2-40B4-BE49-F238E27FC236}">
                <a16:creationId xmlns:a16="http://schemas.microsoft.com/office/drawing/2014/main" id="{FC65EC8F-E31A-9271-54DF-9FD625691ADC}"/>
              </a:ext>
            </a:extLst>
          </p:cNvPr>
          <p:cNvPicPr>
            <a:picLocks noChangeAspect="1"/>
          </p:cNvPicPr>
          <p:nvPr/>
        </p:nvPicPr>
        <p:blipFill>
          <a:blip r:embed="rId5"/>
          <a:stretch>
            <a:fillRect/>
          </a:stretch>
        </p:blipFill>
        <p:spPr>
          <a:xfrm>
            <a:off x="7619864" y="1926794"/>
            <a:ext cx="2939867" cy="3180917"/>
          </a:xfrm>
          <a:prstGeom prst="rect">
            <a:avLst/>
          </a:prstGeom>
        </p:spPr>
      </p:pic>
    </p:spTree>
    <p:extLst>
      <p:ext uri="{BB962C8B-B14F-4D97-AF65-F5344CB8AC3E}">
        <p14:creationId xmlns:p14="http://schemas.microsoft.com/office/powerpoint/2010/main" val="15081148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3C80C7-12C2-44D5-9C22-05FB7FF11424}"/>
              </a:ext>
            </a:extLst>
          </p:cNvPr>
          <p:cNvSpPr>
            <a:spLocks noGrp="1"/>
          </p:cNvSpPr>
          <p:nvPr>
            <p:ph type="title"/>
          </p:nvPr>
        </p:nvSpPr>
        <p:spPr/>
        <p:txBody>
          <a:bodyPr/>
          <a:lstStyle/>
          <a:p>
            <a:r>
              <a:rPr lang="nl-NL" dirty="0"/>
              <a:t>Take home </a:t>
            </a:r>
            <a:r>
              <a:rPr lang="nl-NL" dirty="0" err="1"/>
              <a:t>messages</a:t>
            </a:r>
            <a:endParaRPr lang="nl-NL" dirty="0"/>
          </a:p>
        </p:txBody>
      </p:sp>
      <p:sp>
        <p:nvSpPr>
          <p:cNvPr id="3" name="Tijdelijke aanduiding voor inhoud 2">
            <a:extLst>
              <a:ext uri="{FF2B5EF4-FFF2-40B4-BE49-F238E27FC236}">
                <a16:creationId xmlns:a16="http://schemas.microsoft.com/office/drawing/2014/main" id="{52533466-B581-4B2E-BD9A-498581CA26C9}"/>
              </a:ext>
            </a:extLst>
          </p:cNvPr>
          <p:cNvSpPr>
            <a:spLocks noGrp="1"/>
          </p:cNvSpPr>
          <p:nvPr>
            <p:ph idx="1"/>
          </p:nvPr>
        </p:nvSpPr>
        <p:spPr/>
        <p:txBody>
          <a:bodyPr/>
          <a:lstStyle/>
          <a:p>
            <a:pPr marL="342900" indent="-342900">
              <a:buFont typeface="Arial" panose="020B0604020202020204" pitchFamily="34" charset="0"/>
              <a:buChar char="•"/>
            </a:pPr>
            <a:r>
              <a:rPr lang="nl-NL" dirty="0">
                <a:solidFill>
                  <a:schemeClr val="bg2"/>
                </a:solidFill>
              </a:rPr>
              <a:t>Voor optimale zorg is multidisciplinaire benadering nodig: samenwerking tussen longarts, immunoloog/reumatoloog en radioloog</a:t>
            </a:r>
          </a:p>
          <a:p>
            <a:pPr marL="342900" indent="-342900">
              <a:buFont typeface="Arial" panose="020B0604020202020204" pitchFamily="34" charset="0"/>
              <a:buChar char="•"/>
            </a:pPr>
            <a:endParaRPr lang="nl-NL" dirty="0">
              <a:solidFill>
                <a:schemeClr val="bg2"/>
              </a:solidFill>
            </a:endParaRPr>
          </a:p>
          <a:p>
            <a:pPr marL="342900" indent="-342900">
              <a:buFont typeface="Arial" panose="020B0604020202020204" pitchFamily="34" charset="0"/>
              <a:buChar char="•"/>
            </a:pPr>
            <a:r>
              <a:rPr lang="nl-NL" dirty="0">
                <a:solidFill>
                  <a:schemeClr val="bg2"/>
                </a:solidFill>
              </a:rPr>
              <a:t>Juiste diagnose sturend in behandeling</a:t>
            </a:r>
          </a:p>
          <a:p>
            <a:pPr marL="342900" indent="-342900">
              <a:buFont typeface="Arial" panose="020B0604020202020204" pitchFamily="34" charset="0"/>
              <a:buChar char="•"/>
            </a:pPr>
            <a:endParaRPr lang="nl-NL" dirty="0">
              <a:solidFill>
                <a:schemeClr val="bg2"/>
              </a:solidFill>
            </a:endParaRPr>
          </a:p>
          <a:p>
            <a:pPr marL="342900" indent="-342900">
              <a:buFont typeface="Arial" panose="020B0604020202020204" pitchFamily="34" charset="0"/>
              <a:buChar char="•"/>
            </a:pPr>
            <a:r>
              <a:rPr lang="nl-NL" dirty="0">
                <a:solidFill>
                  <a:schemeClr val="bg2"/>
                </a:solidFill>
              </a:rPr>
              <a:t>Veel belovende nieuwe medicatie in studieverband</a:t>
            </a:r>
          </a:p>
          <a:p>
            <a:pPr marL="342900" indent="-342900">
              <a:buFont typeface="Arial" panose="020B0604020202020204" pitchFamily="34" charset="0"/>
              <a:buChar char="•"/>
            </a:pPr>
            <a:endParaRPr lang="nl-NL" dirty="0">
              <a:solidFill>
                <a:schemeClr val="bg2"/>
              </a:solidFill>
            </a:endParaRPr>
          </a:p>
          <a:p>
            <a:pPr marL="342900" indent="-342900">
              <a:buFont typeface="Arial" panose="020B0604020202020204" pitchFamily="34" charset="0"/>
              <a:buChar char="•"/>
            </a:pPr>
            <a:r>
              <a:rPr lang="nl-NL" dirty="0">
                <a:solidFill>
                  <a:schemeClr val="bg2"/>
                </a:solidFill>
              </a:rPr>
              <a:t>Nuance in behandeling op individueel patiëntniveau</a:t>
            </a:r>
          </a:p>
          <a:p>
            <a:pPr marL="342900" indent="-342900">
              <a:buFont typeface="Arial" panose="020B0604020202020204" pitchFamily="34" charset="0"/>
              <a:buChar char="•"/>
            </a:pPr>
            <a:endParaRPr lang="nl-NL" dirty="0">
              <a:solidFill>
                <a:schemeClr val="bg2"/>
              </a:solidFill>
            </a:endParaRPr>
          </a:p>
          <a:p>
            <a:pPr marL="342900" indent="-342900">
              <a:buFont typeface="Arial" panose="020B0604020202020204" pitchFamily="34" charset="0"/>
              <a:buChar char="•"/>
            </a:pPr>
            <a:endParaRPr lang="nl-NL" dirty="0">
              <a:solidFill>
                <a:schemeClr val="bg2"/>
              </a:solidFill>
            </a:endParaRPr>
          </a:p>
          <a:p>
            <a:pPr marL="342900" indent="-342900">
              <a:buFont typeface="Arial" panose="020B0604020202020204" pitchFamily="34" charset="0"/>
              <a:buChar char="•"/>
            </a:pPr>
            <a:endParaRPr lang="nl-NL" dirty="0"/>
          </a:p>
        </p:txBody>
      </p:sp>
      <p:sp>
        <p:nvSpPr>
          <p:cNvPr id="4" name="Tijdelijke aanduiding voor datum 3">
            <a:extLst>
              <a:ext uri="{FF2B5EF4-FFF2-40B4-BE49-F238E27FC236}">
                <a16:creationId xmlns:a16="http://schemas.microsoft.com/office/drawing/2014/main" id="{5E2DBA5F-0014-4B47-B3DE-3F2E2982B593}"/>
              </a:ext>
            </a:extLst>
          </p:cNvPr>
          <p:cNvSpPr>
            <a:spLocks noGrp="1"/>
          </p:cNvSpPr>
          <p:nvPr>
            <p:ph type="dt" sz="half" idx="2"/>
          </p:nvPr>
        </p:nvSpPr>
        <p:spPr/>
        <p:txBody>
          <a:bodyPr/>
          <a:lstStyle/>
          <a:p>
            <a:pPr eaLnBrk="0" fontAlgn="base" hangingPunct="0">
              <a:spcBef>
                <a:spcPct val="0"/>
              </a:spcBef>
              <a:spcAft>
                <a:spcPct val="0"/>
              </a:spcAft>
            </a:pPr>
            <a:fld id="{B56D05B5-D364-4AEF-B082-C09BD56261D7}"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5" name="Tijdelijke aanduiding voor dianummer 4">
            <a:extLst>
              <a:ext uri="{FF2B5EF4-FFF2-40B4-BE49-F238E27FC236}">
                <a16:creationId xmlns:a16="http://schemas.microsoft.com/office/drawing/2014/main" id="{BED966F6-675E-4E90-B119-8C7A612CA8CE}"/>
              </a:ext>
            </a:extLst>
          </p:cNvPr>
          <p:cNvSpPr>
            <a:spLocks noGrp="1"/>
          </p:cNvSpPr>
          <p:nvPr>
            <p:ph type="sldNum" sz="quarter" idx="4"/>
          </p:nvPr>
        </p:nvSpPr>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67</a:t>
            </a:fld>
            <a:endParaRPr lang="en-GB" dirty="0">
              <a:solidFill>
                <a:srgbClr val="FFFFFF"/>
              </a:solidFill>
              <a:latin typeface="Calibri"/>
              <a:ea typeface="ＭＳ Ｐゴシック" charset="0"/>
            </a:endParaRPr>
          </a:p>
        </p:txBody>
      </p:sp>
      <p:sp>
        <p:nvSpPr>
          <p:cNvPr id="6" name="Tijdelijke aanduiding voor voettekst 5">
            <a:extLst>
              <a:ext uri="{FF2B5EF4-FFF2-40B4-BE49-F238E27FC236}">
                <a16:creationId xmlns:a16="http://schemas.microsoft.com/office/drawing/2014/main" id="{1AA44998-CDEA-4C95-9605-F8931182C66D}"/>
              </a:ext>
            </a:extLst>
          </p:cNvPr>
          <p:cNvSpPr>
            <a:spLocks noGrp="1"/>
          </p:cNvSpPr>
          <p:nvPr>
            <p:ph type="ftr" sz="quarter" idx="3"/>
          </p:nvPr>
        </p:nvSpPr>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spTree>
    <p:extLst>
      <p:ext uri="{BB962C8B-B14F-4D97-AF65-F5344CB8AC3E}">
        <p14:creationId xmlns:p14="http://schemas.microsoft.com/office/powerpoint/2010/main" val="92770005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Dank </a:t>
            </a:r>
            <a:r>
              <a:rPr lang="en-GB" dirty="0" err="1"/>
              <a:t>voor</a:t>
            </a:r>
            <a:r>
              <a:rPr lang="en-GB" dirty="0"/>
              <a:t> </a:t>
            </a:r>
            <a:r>
              <a:rPr lang="en-GB" dirty="0" err="1"/>
              <a:t>uw</a:t>
            </a:r>
            <a:r>
              <a:rPr lang="en-GB" dirty="0"/>
              <a:t> </a:t>
            </a:r>
            <a:r>
              <a:rPr lang="en-GB" dirty="0" err="1"/>
              <a:t>aandacht</a:t>
            </a:r>
            <a:r>
              <a:rPr lang="en-GB" dirty="0"/>
              <a:t>!</a:t>
            </a:r>
          </a:p>
        </p:txBody>
      </p:sp>
      <p:sp>
        <p:nvSpPr>
          <p:cNvPr id="3" name="Date Placeholder 2"/>
          <p:cNvSpPr>
            <a:spLocks noGrp="1"/>
          </p:cNvSpPr>
          <p:nvPr>
            <p:ph type="dt" sz="half" idx="4294967295"/>
          </p:nvPr>
        </p:nvSpPr>
        <p:spPr>
          <a:xfrm>
            <a:off x="7874000" y="6553200"/>
            <a:ext cx="2508250" cy="304800"/>
          </a:xfrm>
        </p:spPr>
        <p:txBody>
          <a:bodyPr/>
          <a:lstStyle/>
          <a:p>
            <a:pPr eaLnBrk="0" fontAlgn="base" hangingPunct="0">
              <a:spcBef>
                <a:spcPct val="0"/>
              </a:spcBef>
              <a:spcAft>
                <a:spcPct val="0"/>
              </a:spcAft>
            </a:pPr>
            <a:fld id="{BC86FD3C-582D-411D-939E-BC566CF86B24}" type="datetime5">
              <a:rPr lang="en-US">
                <a:solidFill>
                  <a:srgbClr val="FFFFFF"/>
                </a:solidFill>
                <a:latin typeface="Calibri"/>
                <a:ea typeface="ＭＳ Ｐゴシック" charset="0"/>
              </a:rPr>
              <a:pPr eaLnBrk="0" fontAlgn="base" hangingPunct="0">
                <a:spcBef>
                  <a:spcPct val="0"/>
                </a:spcBef>
                <a:spcAft>
                  <a:spcPct val="0"/>
                </a:spcAft>
              </a:pPr>
              <a:t>12-Oct-23</a:t>
            </a:fld>
            <a:endParaRPr lang="en-GB" dirty="0">
              <a:solidFill>
                <a:srgbClr val="FFFFFF"/>
              </a:solidFill>
              <a:latin typeface="Calibri"/>
              <a:ea typeface="ＭＳ Ｐゴシック" charset="0"/>
            </a:endParaRPr>
          </a:p>
        </p:txBody>
      </p:sp>
      <p:sp>
        <p:nvSpPr>
          <p:cNvPr id="4" name="Slide Number Placeholder 3"/>
          <p:cNvSpPr>
            <a:spLocks noGrp="1"/>
          </p:cNvSpPr>
          <p:nvPr>
            <p:ph type="sldNum" sz="quarter" idx="4294967295"/>
          </p:nvPr>
        </p:nvSpPr>
        <p:spPr>
          <a:xfrm>
            <a:off x="2090739" y="6553200"/>
            <a:ext cx="542395" cy="304800"/>
          </a:xfrm>
        </p:spPr>
        <p:txBody>
          <a:bodyPr/>
          <a:lstStyle/>
          <a:p>
            <a:pPr eaLnBrk="0" fontAlgn="base" hangingPunct="0">
              <a:spcBef>
                <a:spcPct val="0"/>
              </a:spcBef>
              <a:spcAft>
                <a:spcPct val="0"/>
              </a:spcAft>
            </a:pPr>
            <a:fld id="{5306AC46-015F-6E44-B83A-36E79AEF5356}" type="slidenum">
              <a:rPr lang="en-GB">
                <a:solidFill>
                  <a:srgbClr val="FFFFFF"/>
                </a:solidFill>
                <a:latin typeface="Calibri"/>
                <a:ea typeface="ＭＳ Ｐゴシック" charset="0"/>
              </a:rPr>
              <a:pPr eaLnBrk="0" fontAlgn="base" hangingPunct="0">
                <a:spcBef>
                  <a:spcPct val="0"/>
                </a:spcBef>
                <a:spcAft>
                  <a:spcPct val="0"/>
                </a:spcAft>
              </a:pPr>
              <a:t>68</a:t>
            </a:fld>
            <a:endParaRPr lang="en-GB" dirty="0">
              <a:solidFill>
                <a:srgbClr val="FFFFFF"/>
              </a:solidFill>
              <a:latin typeface="Calibri"/>
              <a:ea typeface="ＭＳ Ｐゴシック" charset="0"/>
            </a:endParaRPr>
          </a:p>
        </p:txBody>
      </p:sp>
      <p:sp>
        <p:nvSpPr>
          <p:cNvPr id="5" name="Footer Placeholder 4"/>
          <p:cNvSpPr>
            <a:spLocks noGrp="1"/>
          </p:cNvSpPr>
          <p:nvPr>
            <p:ph type="ftr" sz="quarter" idx="4294967295"/>
          </p:nvPr>
        </p:nvSpPr>
        <p:spPr>
          <a:xfrm>
            <a:off x="2828926" y="6553200"/>
            <a:ext cx="4708525" cy="304800"/>
          </a:xfrm>
        </p:spPr>
        <p:txBody>
          <a:bodyPr/>
          <a:lstStyle/>
          <a:p>
            <a:pPr eaLnBrk="0" fontAlgn="base" hangingPunct="0">
              <a:spcBef>
                <a:spcPct val="0"/>
              </a:spcBef>
              <a:spcAft>
                <a:spcPct val="0"/>
              </a:spcAft>
            </a:pPr>
            <a:r>
              <a:rPr lang="en-GB">
                <a:solidFill>
                  <a:srgbClr val="FFFFFF"/>
                </a:solidFill>
                <a:latin typeface="Calibri"/>
                <a:ea typeface="ＭＳ Ｐゴシック" charset="0"/>
              </a:rPr>
              <a:t>Insert &gt; Header &amp; footer</a:t>
            </a:r>
            <a:endParaRPr lang="en-GB" dirty="0">
              <a:solidFill>
                <a:srgbClr val="FFFFFF"/>
              </a:solidFill>
              <a:latin typeface="Calibri"/>
              <a:ea typeface="ＭＳ Ｐゴシック" charset="0"/>
            </a:endParaRPr>
          </a:p>
        </p:txBody>
      </p:sp>
      <p:pic>
        <p:nvPicPr>
          <p:cNvPr id="6" name="Picture 5">
            <a:extLst>
              <a:ext uri="{FF2B5EF4-FFF2-40B4-BE49-F238E27FC236}">
                <a16:creationId xmlns:a16="http://schemas.microsoft.com/office/drawing/2014/main" id="{FA24A48A-8AEE-8896-60FA-2ACD9470EB11}"/>
              </a:ext>
            </a:extLst>
          </p:cNvPr>
          <p:cNvPicPr>
            <a:picLocks noChangeAspect="1"/>
          </p:cNvPicPr>
          <p:nvPr/>
        </p:nvPicPr>
        <p:blipFill>
          <a:blip r:embed="rId2"/>
          <a:stretch>
            <a:fillRect/>
          </a:stretch>
        </p:blipFill>
        <p:spPr>
          <a:xfrm>
            <a:off x="4165194" y="2638875"/>
            <a:ext cx="2993395" cy="3859102"/>
          </a:xfrm>
          <a:prstGeom prst="rect">
            <a:avLst/>
          </a:prstGeom>
        </p:spPr>
      </p:pic>
      <p:sp>
        <p:nvSpPr>
          <p:cNvPr id="7" name="TextBox 6">
            <a:extLst>
              <a:ext uri="{FF2B5EF4-FFF2-40B4-BE49-F238E27FC236}">
                <a16:creationId xmlns:a16="http://schemas.microsoft.com/office/drawing/2014/main" id="{8336B1C6-72BB-E1C4-006B-4ADC3D47ED36}"/>
              </a:ext>
            </a:extLst>
          </p:cNvPr>
          <p:cNvSpPr txBox="1"/>
          <p:nvPr/>
        </p:nvSpPr>
        <p:spPr>
          <a:xfrm>
            <a:off x="7237497" y="6153090"/>
            <a:ext cx="2125579" cy="400110"/>
          </a:xfrm>
          <a:prstGeom prst="rect">
            <a:avLst/>
          </a:prstGeom>
          <a:noFill/>
        </p:spPr>
        <p:txBody>
          <a:bodyPr wrap="square" rtlCol="0">
            <a:spAutoFit/>
          </a:bodyPr>
          <a:lstStyle/>
          <a:p>
            <a:pPr eaLnBrk="0" fontAlgn="base" hangingPunct="0">
              <a:spcBef>
                <a:spcPct val="0"/>
              </a:spcBef>
              <a:spcAft>
                <a:spcPct val="0"/>
              </a:spcAft>
            </a:pPr>
            <a:r>
              <a:rPr lang="en-US" sz="1000" dirty="0" err="1">
                <a:solidFill>
                  <a:srgbClr val="111166"/>
                </a:solidFill>
                <a:latin typeface="Calibri"/>
                <a:ea typeface="ＭＳ Ｐゴシック" charset="0"/>
              </a:rPr>
              <a:t>Collectie</a:t>
            </a:r>
            <a:r>
              <a:rPr lang="en-US" sz="1000" dirty="0">
                <a:solidFill>
                  <a:srgbClr val="111166"/>
                </a:solidFill>
                <a:latin typeface="Calibri"/>
                <a:ea typeface="ＭＳ Ｐゴシック" charset="0"/>
              </a:rPr>
              <a:t> </a:t>
            </a:r>
            <a:r>
              <a:rPr lang="en-US" sz="1000" dirty="0" err="1">
                <a:solidFill>
                  <a:srgbClr val="111166"/>
                </a:solidFill>
                <a:latin typeface="Calibri"/>
                <a:ea typeface="ＭＳ Ｐゴシック" charset="0"/>
              </a:rPr>
              <a:t>Veltman</a:t>
            </a:r>
            <a:r>
              <a:rPr lang="en-US" sz="1000" dirty="0">
                <a:solidFill>
                  <a:srgbClr val="111166"/>
                </a:solidFill>
                <a:latin typeface="Calibri"/>
                <a:ea typeface="ＭＳ Ｐゴシック" charset="0"/>
              </a:rPr>
              <a:t>-Geelhoed</a:t>
            </a:r>
          </a:p>
          <a:p>
            <a:pPr eaLnBrk="0" fontAlgn="base" hangingPunct="0">
              <a:spcBef>
                <a:spcPct val="0"/>
              </a:spcBef>
              <a:spcAft>
                <a:spcPct val="0"/>
              </a:spcAft>
            </a:pPr>
            <a:r>
              <a:rPr lang="en-US" sz="1000" dirty="0">
                <a:solidFill>
                  <a:srgbClr val="111166"/>
                </a:solidFill>
                <a:latin typeface="Calibri"/>
                <a:ea typeface="ＭＳ Ｐゴシック" charset="0"/>
              </a:rPr>
              <a:t>Verwey museum Haarlem</a:t>
            </a:r>
            <a:endParaRPr lang="nl-NL" sz="1000" dirty="0">
              <a:solidFill>
                <a:srgbClr val="111166"/>
              </a:solidFill>
              <a:latin typeface="Calibri"/>
              <a:ea typeface="ＭＳ Ｐゴシック" charset="0"/>
            </a:endParaRPr>
          </a:p>
        </p:txBody>
      </p:sp>
    </p:spTree>
    <p:extLst>
      <p:ext uri="{BB962C8B-B14F-4D97-AF65-F5344CB8AC3E}">
        <p14:creationId xmlns:p14="http://schemas.microsoft.com/office/powerpoint/2010/main" val="224748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351" b="12351"/>
          <a:stretch>
            <a:fillRect/>
          </a:stretch>
        </p:blipFill>
        <p:spPr/>
      </p:pic>
      <p:sp>
        <p:nvSpPr>
          <p:cNvPr id="8" name="Text Placeholder 7"/>
          <p:cNvSpPr>
            <a:spLocks noGrp="1"/>
          </p:cNvSpPr>
          <p:nvPr>
            <p:ph type="body" sz="quarter" idx="11"/>
          </p:nvPr>
        </p:nvSpPr>
        <p:spPr/>
        <p:txBody>
          <a:bodyPr/>
          <a:lstStyle/>
          <a:p>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093" y="4488294"/>
            <a:ext cx="1460555" cy="574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55587" y="2190616"/>
            <a:ext cx="5001690"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1" u="none" strike="noStrike" kern="1200" cap="none" spc="0" normalizeH="0" baseline="0" noProof="0" dirty="0" smtClean="0">
                <a:ln>
                  <a:noFill/>
                </a:ln>
                <a:solidFill>
                  <a:srgbClr val="FFFFFF"/>
                </a:solidFill>
                <a:effectLst/>
                <a:uLnTx/>
                <a:uFillTx/>
                <a:latin typeface="Arial" charset="0"/>
                <a:ea typeface="ＭＳ Ｐゴシック" charset="-128"/>
                <a:cs typeface="+mn-cs"/>
              </a:rPr>
              <a:t>Ins en outs van zuurstof gebruik </a:t>
            </a:r>
            <a:endParaRPr kumimoji="0" lang="nl-NL" sz="2400" b="1" i="1"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2" name="Title 1"/>
          <p:cNvSpPr>
            <a:spLocks noGrp="1"/>
          </p:cNvSpPr>
          <p:nvPr>
            <p:ph type="title"/>
          </p:nvPr>
        </p:nvSpPr>
        <p:spPr/>
        <p:txBody>
          <a:bodyPr/>
          <a:lstStyle/>
          <a:p>
            <a:r>
              <a:rPr lang="nl-NL" dirty="0" smtClean="0"/>
              <a:t>O2</a:t>
            </a:r>
            <a:endParaRPr lang="en-GB" dirty="0"/>
          </a:p>
        </p:txBody>
      </p:sp>
    </p:spTree>
    <p:extLst>
      <p:ext uri="{BB962C8B-B14F-4D97-AF65-F5344CB8AC3E}">
        <p14:creationId xmlns:p14="http://schemas.microsoft.com/office/powerpoint/2010/main" val="363269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269" y="584556"/>
            <a:ext cx="5968572" cy="809937"/>
          </a:xfrm>
        </p:spPr>
        <p:txBody>
          <a:bodyPr/>
          <a:lstStyle/>
          <a:p>
            <a:r>
              <a:rPr lang="en-US" dirty="0" smtClean="0"/>
              <a:t>Zuurstof </a:t>
            </a:r>
            <a:endParaRPr lang="en-US" dirty="0"/>
          </a:p>
        </p:txBody>
      </p:sp>
      <p:sp>
        <p:nvSpPr>
          <p:cNvPr id="3" name="Text Placeholder 2"/>
          <p:cNvSpPr>
            <a:spLocks noGrp="1"/>
          </p:cNvSpPr>
          <p:nvPr>
            <p:ph type="body" sz="quarter" idx="11"/>
          </p:nvPr>
        </p:nvSpPr>
        <p:spPr>
          <a:xfrm>
            <a:off x="7558009" y="919082"/>
            <a:ext cx="4460927" cy="569913"/>
          </a:xfrm>
        </p:spPr>
        <p:txBody>
          <a:bodyPr/>
          <a:lstStyle/>
          <a:p>
            <a:pPr marL="342900" lvl="0" indent="-342900">
              <a:lnSpc>
                <a:spcPct val="130000"/>
              </a:lnSpc>
              <a:buFont typeface="Wingdings" pitchFamily="2" charset="2"/>
              <a:buChar char="Ø"/>
            </a:pPr>
            <a:r>
              <a:rPr lang="nl-NL" sz="2000" b="1" dirty="0" smtClean="0">
                <a:solidFill>
                  <a:prstClr val="white">
                    <a:lumMod val="50000"/>
                  </a:prstClr>
                </a:solidFill>
              </a:rPr>
              <a:t>Essentieel voor iedereen </a:t>
            </a:r>
            <a:endParaRPr lang="en-US" sz="2000" b="1" dirty="0">
              <a:solidFill>
                <a:prstClr val="white">
                  <a:lumMod val="50000"/>
                </a:prstClr>
              </a:solidFill>
            </a:endParaRPr>
          </a:p>
          <a:p>
            <a:endParaRPr lang="en-US" dirty="0"/>
          </a:p>
        </p:txBody>
      </p:sp>
      <p:sp>
        <p:nvSpPr>
          <p:cNvPr id="5" name="Text Placeholder 4"/>
          <p:cNvSpPr>
            <a:spLocks noGrp="1"/>
          </p:cNvSpPr>
          <p:nvPr>
            <p:ph type="body" sz="quarter" idx="18"/>
          </p:nvPr>
        </p:nvSpPr>
        <p:spPr>
          <a:xfrm>
            <a:off x="-117977" y="1480120"/>
            <a:ext cx="2839814" cy="366321"/>
          </a:xfrm>
        </p:spPr>
        <p:txBody>
          <a:bodyPr/>
          <a:lstStyle/>
          <a:p>
            <a:r>
              <a:rPr lang="en-US" sz="1800" dirty="0" smtClean="0"/>
              <a:t>21% in de </a:t>
            </a:r>
            <a:r>
              <a:rPr lang="en-US" sz="1800" dirty="0" err="1" smtClean="0"/>
              <a:t>lucht</a:t>
            </a:r>
            <a:r>
              <a:rPr lang="en-US" sz="1800" dirty="0" smtClean="0"/>
              <a:t> </a:t>
            </a:r>
            <a:endParaRPr lang="en-US" sz="1800" dirty="0"/>
          </a:p>
        </p:txBody>
      </p:sp>
      <p:sp>
        <p:nvSpPr>
          <p:cNvPr id="6" name="Text Placeholder 5"/>
          <p:cNvSpPr>
            <a:spLocks noGrp="1"/>
          </p:cNvSpPr>
          <p:nvPr>
            <p:ph type="body" sz="quarter" idx="19"/>
          </p:nvPr>
        </p:nvSpPr>
        <p:spPr>
          <a:xfrm>
            <a:off x="0" y="1999719"/>
            <a:ext cx="2808515" cy="726710"/>
          </a:xfrm>
        </p:spPr>
        <p:txBody>
          <a:bodyPr/>
          <a:lstStyle/>
          <a:p>
            <a:pPr>
              <a:lnSpc>
                <a:spcPct val="130000"/>
              </a:lnSpc>
            </a:pPr>
            <a:r>
              <a:rPr lang="en-US" sz="1800" dirty="0" err="1" smtClean="0">
                <a:solidFill>
                  <a:schemeClr val="bg2"/>
                </a:solidFill>
              </a:rPr>
              <a:t>Onder</a:t>
            </a:r>
            <a:r>
              <a:rPr lang="en-US" sz="1800" dirty="0" smtClean="0">
                <a:solidFill>
                  <a:schemeClr val="bg2"/>
                </a:solidFill>
              </a:rPr>
              <a:t> te </a:t>
            </a:r>
            <a:r>
              <a:rPr lang="en-US" sz="1800" dirty="0" err="1" smtClean="0">
                <a:solidFill>
                  <a:schemeClr val="bg2"/>
                </a:solidFill>
              </a:rPr>
              <a:t>hoge</a:t>
            </a:r>
            <a:r>
              <a:rPr lang="en-US" sz="1800" dirty="0" smtClean="0">
                <a:solidFill>
                  <a:schemeClr val="bg2"/>
                </a:solidFill>
              </a:rPr>
              <a:t> </a:t>
            </a:r>
            <a:r>
              <a:rPr lang="en-US" sz="1800" dirty="0" err="1" smtClean="0">
                <a:solidFill>
                  <a:schemeClr val="bg2"/>
                </a:solidFill>
              </a:rPr>
              <a:t>druk</a:t>
            </a:r>
            <a:r>
              <a:rPr lang="en-US" sz="1800" dirty="0" smtClean="0">
                <a:solidFill>
                  <a:schemeClr val="bg2"/>
                </a:solidFill>
              </a:rPr>
              <a:t> </a:t>
            </a:r>
            <a:r>
              <a:rPr lang="en-US" sz="1800" dirty="0" err="1" smtClean="0">
                <a:solidFill>
                  <a:schemeClr val="bg2"/>
                </a:solidFill>
              </a:rPr>
              <a:t>giftig</a:t>
            </a:r>
            <a:endParaRPr lang="en-US" sz="1800" dirty="0" smtClean="0">
              <a:solidFill>
                <a:schemeClr val="bg2"/>
              </a:solidFill>
            </a:endParaRPr>
          </a:p>
          <a:p>
            <a:pPr>
              <a:lnSpc>
                <a:spcPct val="130000"/>
              </a:lnSpc>
            </a:pPr>
            <a:r>
              <a:rPr lang="en-US" sz="1800" dirty="0" smtClean="0">
                <a:solidFill>
                  <a:schemeClr val="bg2"/>
                </a:solidFill>
              </a:rPr>
              <a:t>Te </a:t>
            </a:r>
            <a:r>
              <a:rPr lang="en-US" sz="1800" dirty="0" err="1" smtClean="0">
                <a:solidFill>
                  <a:schemeClr val="bg2"/>
                </a:solidFill>
              </a:rPr>
              <a:t>laag</a:t>
            </a:r>
            <a:r>
              <a:rPr lang="en-US" sz="1800" dirty="0" smtClean="0">
                <a:solidFill>
                  <a:schemeClr val="bg2"/>
                </a:solidFill>
              </a:rPr>
              <a:t> is </a:t>
            </a:r>
            <a:r>
              <a:rPr lang="en-US" sz="1800" dirty="0" err="1" smtClean="0">
                <a:solidFill>
                  <a:schemeClr val="bg2"/>
                </a:solidFill>
              </a:rPr>
              <a:t>ook</a:t>
            </a:r>
            <a:r>
              <a:rPr lang="en-US" sz="1800" dirty="0" smtClean="0">
                <a:solidFill>
                  <a:schemeClr val="bg2"/>
                </a:solidFill>
              </a:rPr>
              <a:t> </a:t>
            </a:r>
            <a:r>
              <a:rPr lang="en-US" sz="1800" dirty="0" err="1" smtClean="0">
                <a:solidFill>
                  <a:schemeClr val="bg2"/>
                </a:solidFill>
              </a:rPr>
              <a:t>niet</a:t>
            </a:r>
            <a:r>
              <a:rPr lang="en-US" sz="1800" dirty="0" smtClean="0">
                <a:solidFill>
                  <a:schemeClr val="bg2"/>
                </a:solidFill>
              </a:rPr>
              <a:t> </a:t>
            </a:r>
            <a:r>
              <a:rPr lang="en-US" sz="1800" dirty="0" err="1" smtClean="0">
                <a:solidFill>
                  <a:schemeClr val="bg2"/>
                </a:solidFill>
              </a:rPr>
              <a:t>goed</a:t>
            </a:r>
            <a:r>
              <a:rPr lang="en-US" sz="1800" dirty="0" smtClean="0">
                <a:solidFill>
                  <a:schemeClr val="bg2"/>
                </a:solidFill>
              </a:rPr>
              <a:t>!</a:t>
            </a:r>
            <a:endParaRPr lang="en-US" sz="1800" dirty="0">
              <a:solidFill>
                <a:schemeClr val="bg2"/>
              </a:solidFill>
            </a:endParaRPr>
          </a:p>
        </p:txBody>
      </p:sp>
      <p:sp>
        <p:nvSpPr>
          <p:cNvPr id="8" name="Text Placeholder 7"/>
          <p:cNvSpPr>
            <a:spLocks noGrp="1"/>
          </p:cNvSpPr>
          <p:nvPr>
            <p:ph type="body" sz="quarter" idx="21"/>
          </p:nvPr>
        </p:nvSpPr>
        <p:spPr>
          <a:xfrm>
            <a:off x="170482" y="5002681"/>
            <a:ext cx="3038047" cy="366321"/>
          </a:xfrm>
        </p:spPr>
        <p:txBody>
          <a:bodyPr/>
          <a:lstStyle/>
          <a:p>
            <a:r>
              <a:rPr lang="en-US" sz="1800" dirty="0" err="1" smtClean="0"/>
              <a:t>Geen</a:t>
            </a:r>
            <a:r>
              <a:rPr lang="en-US" sz="1800" dirty="0" smtClean="0"/>
              <a:t> </a:t>
            </a:r>
            <a:r>
              <a:rPr lang="en-US" sz="1800" dirty="0" err="1" smtClean="0"/>
              <a:t>kleur</a:t>
            </a:r>
            <a:r>
              <a:rPr lang="en-US" sz="1800" dirty="0" smtClean="0"/>
              <a:t>, </a:t>
            </a:r>
            <a:r>
              <a:rPr lang="en-US" sz="1800" dirty="0" err="1" smtClean="0"/>
              <a:t>geur</a:t>
            </a:r>
            <a:r>
              <a:rPr lang="en-US" sz="1800" dirty="0" smtClean="0"/>
              <a:t> of </a:t>
            </a:r>
            <a:r>
              <a:rPr lang="en-US" sz="1800" dirty="0" err="1" smtClean="0"/>
              <a:t>smaak</a:t>
            </a:r>
            <a:r>
              <a:rPr lang="en-US" sz="1800" dirty="0" smtClean="0"/>
              <a:t>. </a:t>
            </a:r>
            <a:r>
              <a:rPr lang="en-US" sz="1800" dirty="0" err="1" smtClean="0"/>
              <a:t>Helpt</a:t>
            </a:r>
            <a:r>
              <a:rPr lang="en-US" sz="1800" dirty="0" smtClean="0"/>
              <a:t> </a:t>
            </a:r>
            <a:r>
              <a:rPr lang="en-US" sz="1800" dirty="0" err="1" smtClean="0"/>
              <a:t>bij</a:t>
            </a:r>
            <a:r>
              <a:rPr lang="en-US" sz="1800" dirty="0" smtClean="0"/>
              <a:t> </a:t>
            </a:r>
            <a:r>
              <a:rPr lang="en-US" sz="1800" dirty="0" err="1" smtClean="0"/>
              <a:t>verbranding</a:t>
            </a:r>
            <a:r>
              <a:rPr lang="en-US" sz="1800" dirty="0" smtClean="0"/>
              <a:t> </a:t>
            </a:r>
            <a:endParaRPr lang="en-US" sz="1800" dirty="0"/>
          </a:p>
        </p:txBody>
      </p:sp>
      <p:sp>
        <p:nvSpPr>
          <p:cNvPr id="11" name="Text Placeholder 10"/>
          <p:cNvSpPr>
            <a:spLocks noGrp="1"/>
          </p:cNvSpPr>
          <p:nvPr>
            <p:ph type="body" sz="quarter" idx="24"/>
          </p:nvPr>
        </p:nvSpPr>
        <p:spPr>
          <a:xfrm>
            <a:off x="9091742" y="4651395"/>
            <a:ext cx="3100258" cy="366321"/>
          </a:xfrm>
        </p:spPr>
        <p:txBody>
          <a:bodyPr/>
          <a:lstStyle/>
          <a:p>
            <a:r>
              <a:rPr lang="en-US" sz="1800" dirty="0" smtClean="0"/>
              <a:t>2/3e van de </a:t>
            </a:r>
            <a:r>
              <a:rPr lang="en-US" sz="1800" dirty="0" err="1" smtClean="0"/>
              <a:t>massa</a:t>
            </a:r>
            <a:r>
              <a:rPr lang="en-US" sz="1800" dirty="0" smtClean="0"/>
              <a:t> van </a:t>
            </a:r>
            <a:r>
              <a:rPr lang="en-US" sz="1800" dirty="0" err="1" smtClean="0"/>
              <a:t>ons</a:t>
            </a:r>
            <a:r>
              <a:rPr lang="en-US" sz="1800" dirty="0" smtClean="0"/>
              <a:t> </a:t>
            </a:r>
            <a:r>
              <a:rPr lang="en-US" sz="1800" dirty="0" err="1" smtClean="0"/>
              <a:t>lichaam</a:t>
            </a:r>
            <a:r>
              <a:rPr lang="en-US" sz="1800" dirty="0" smtClean="0"/>
              <a:t> </a:t>
            </a:r>
            <a:r>
              <a:rPr lang="en-US" sz="1800" dirty="0" err="1" smtClean="0"/>
              <a:t>bestaat</a:t>
            </a:r>
            <a:r>
              <a:rPr lang="en-US" sz="1800" dirty="0" smtClean="0"/>
              <a:t> </a:t>
            </a:r>
            <a:r>
              <a:rPr lang="en-US" sz="1800" dirty="0" err="1" smtClean="0"/>
              <a:t>ui</a:t>
            </a:r>
            <a:r>
              <a:rPr lang="en-US" sz="1800" dirty="0" err="1"/>
              <a:t>t</a:t>
            </a:r>
            <a:r>
              <a:rPr lang="en-US" sz="1800" dirty="0" smtClean="0"/>
              <a:t> </a:t>
            </a:r>
            <a:r>
              <a:rPr lang="en-US" sz="1800" dirty="0" err="1" smtClean="0"/>
              <a:t>zuurstof</a:t>
            </a:r>
            <a:r>
              <a:rPr lang="en-US" sz="1800" dirty="0" smtClean="0"/>
              <a:t> </a:t>
            </a:r>
            <a:endParaRPr lang="en-US" sz="1800" dirty="0"/>
          </a:p>
        </p:txBody>
      </p:sp>
      <p:sp>
        <p:nvSpPr>
          <p:cNvPr id="14" name="Text Placeholder 13"/>
          <p:cNvSpPr>
            <a:spLocks noGrp="1"/>
          </p:cNvSpPr>
          <p:nvPr>
            <p:ph type="body" sz="quarter" idx="27"/>
          </p:nvPr>
        </p:nvSpPr>
        <p:spPr>
          <a:xfrm>
            <a:off x="9510038" y="2400094"/>
            <a:ext cx="2767203" cy="366321"/>
          </a:xfrm>
        </p:spPr>
        <p:txBody>
          <a:bodyPr/>
          <a:lstStyle/>
          <a:p>
            <a:r>
              <a:rPr lang="en-US" sz="2000" dirty="0" err="1" smtClean="0"/>
              <a:t>Ontdekt</a:t>
            </a:r>
            <a:r>
              <a:rPr lang="en-US" sz="2000" dirty="0" smtClean="0"/>
              <a:t> in 1774</a:t>
            </a:r>
            <a:endParaRPr lang="en-US" sz="2000" dirty="0"/>
          </a:p>
        </p:txBody>
      </p:sp>
      <p:sp>
        <p:nvSpPr>
          <p:cNvPr id="15" name="Text Placeholder 14"/>
          <p:cNvSpPr>
            <a:spLocks noGrp="1"/>
          </p:cNvSpPr>
          <p:nvPr>
            <p:ph type="body" sz="quarter" idx="28"/>
          </p:nvPr>
        </p:nvSpPr>
        <p:spPr>
          <a:xfrm>
            <a:off x="9609434" y="2882372"/>
            <a:ext cx="2191959" cy="726710"/>
          </a:xfrm>
        </p:spPr>
        <p:txBody>
          <a:bodyPr/>
          <a:lstStyle/>
          <a:p>
            <a:pPr>
              <a:lnSpc>
                <a:spcPct val="130000"/>
              </a:lnSpc>
            </a:pPr>
            <a:r>
              <a:rPr lang="en-US" sz="1800" dirty="0" smtClean="0">
                <a:solidFill>
                  <a:schemeClr val="bg2"/>
                </a:solidFill>
              </a:rPr>
              <a:t>Joseph Priestly</a:t>
            </a:r>
          </a:p>
        </p:txBody>
      </p:sp>
      <p:pic>
        <p:nvPicPr>
          <p:cNvPr id="21" name="Picture Placeholder 20"/>
          <p:cNvPicPr>
            <a:picLocks noGrp="1" noChangeAspect="1"/>
          </p:cNvPicPr>
          <p:nvPr>
            <p:ph type="pic" sz="quarter" idx="23"/>
          </p:nvPr>
        </p:nvPicPr>
        <p:blipFill rotWithShape="1">
          <a:blip r:embed="rId3" cstate="print">
            <a:extLst>
              <a:ext uri="{28A0092B-C50C-407E-A947-70E740481C1C}">
                <a14:useLocalDpi xmlns:a14="http://schemas.microsoft.com/office/drawing/2010/main" val="0"/>
              </a:ext>
            </a:extLst>
          </a:blip>
          <a:srcRect l="23745" t="-648" r="7625" b="13417"/>
          <a:stretch/>
        </p:blipFill>
        <p:spPr>
          <a:xfrm>
            <a:off x="7919316" y="4550788"/>
            <a:ext cx="1204764" cy="1532772"/>
          </a:xfrm>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482" y="5975253"/>
            <a:ext cx="1122362"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Tijdelijke aanduiding voor afbeelding 15"/>
          <p:cNvPicPr>
            <a:picLocks noGrp="1" noChangeAspect="1"/>
          </p:cNvPicPr>
          <p:nvPr>
            <p:ph type="pic" sz="quarter" idx="10"/>
          </p:nvPr>
        </p:nvPicPr>
        <p:blipFill>
          <a:blip r:embed="rId5" cstate="hqprint">
            <a:extLst>
              <a:ext uri="{28A0092B-C50C-407E-A947-70E740481C1C}">
                <a14:useLocalDpi xmlns:a14="http://schemas.microsoft.com/office/drawing/2010/main" val="0"/>
              </a:ext>
            </a:extLst>
          </a:blip>
          <a:srcRect l="11854" r="11854"/>
          <a:stretch>
            <a:fillRect/>
          </a:stretch>
        </p:blipFill>
        <p:spPr>
          <a:xfrm>
            <a:off x="2818590" y="1498325"/>
            <a:ext cx="1324202" cy="1156220"/>
          </a:xfrm>
        </p:spPr>
      </p:pic>
      <p:pic>
        <p:nvPicPr>
          <p:cNvPr id="17" name="Tijdelijke aanduiding voor afbeelding 16"/>
          <p:cNvPicPr>
            <a:picLocks noGrp="1" noChangeAspect="1"/>
          </p:cNvPicPr>
          <p:nvPr>
            <p:ph type="pic" sz="quarter" idx="20"/>
          </p:nvPr>
        </p:nvPicPr>
        <p:blipFill>
          <a:blip r:embed="rId6" cstate="hqprint">
            <a:extLst>
              <a:ext uri="{28A0092B-C50C-407E-A947-70E740481C1C}">
                <a14:useLocalDpi xmlns:a14="http://schemas.microsoft.com/office/drawing/2010/main" val="0"/>
              </a:ext>
            </a:extLst>
          </a:blip>
          <a:srcRect t="6385" b="6385"/>
          <a:stretch>
            <a:fillRect/>
          </a:stretch>
        </p:blipFill>
        <p:spPr>
          <a:xfrm>
            <a:off x="3191069" y="4738317"/>
            <a:ext cx="1352939" cy="1181311"/>
          </a:xfrm>
        </p:spPr>
      </p:pic>
      <p:pic>
        <p:nvPicPr>
          <p:cNvPr id="20" name="Tijdelijke aanduiding voor afbeelding 19"/>
          <p:cNvPicPr>
            <a:picLocks noGrp="1" noChangeAspect="1"/>
          </p:cNvPicPr>
          <p:nvPr>
            <p:ph type="pic" sz="quarter" idx="26"/>
          </p:nvPr>
        </p:nvPicPr>
        <p:blipFill>
          <a:blip r:embed="rId7" cstate="hqprint">
            <a:extLst>
              <a:ext uri="{28A0092B-C50C-407E-A947-70E740481C1C}">
                <a14:useLocalDpi xmlns:a14="http://schemas.microsoft.com/office/drawing/2010/main" val="0"/>
              </a:ext>
            </a:extLst>
          </a:blip>
          <a:srcRect t="5014" b="5014"/>
          <a:stretch>
            <a:fillRect/>
          </a:stretch>
        </p:blipFill>
        <p:spPr>
          <a:xfrm>
            <a:off x="7965460" y="2067477"/>
            <a:ext cx="1553378" cy="1319536"/>
          </a:xfrm>
        </p:spPr>
      </p:pic>
      <p:pic>
        <p:nvPicPr>
          <p:cNvPr id="4098" name="Picture 2" descr="Strelitzia Nicolai in Rugged Cody Cemen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0299" y="76200"/>
            <a:ext cx="6781800"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55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p:cNvSpPr txBox="1"/>
          <p:nvPr/>
        </p:nvSpPr>
        <p:spPr>
          <a:xfrm>
            <a:off x="856529" y="1475809"/>
            <a:ext cx="9639177" cy="193899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Bij longfibrose kan zuurstof tekort ontstaan bij inspanning, later ook in rust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Iedereen met ernstig zuurstof tekort in rust krijgt O2 aangeboden (&gt;15 uur per dag)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Bij saturatie &lt; 88% (looptest): zuurstof overwegen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Nachtelijk lage saturatie: zuurstof overwegen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p:txBody>
      </p:sp>
      <p:sp>
        <p:nvSpPr>
          <p:cNvPr id="3" name="Tekstvak 2"/>
          <p:cNvSpPr txBox="1"/>
          <p:nvPr/>
        </p:nvSpPr>
        <p:spPr>
          <a:xfrm>
            <a:off x="868331" y="3563711"/>
            <a:ext cx="6258445" cy="10156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-&gt; </a:t>
            </a:r>
            <a:r>
              <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rPr>
              <a:t>minder </a:t>
            </a: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kortademigheid / betere kwaliteit van leven </a:t>
            </a: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rPr>
              <a:t>-&gt; onduidelijk of dit vooruitzichten ook verbetert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
        <p:nvSpPr>
          <p:cNvPr id="4" name="Tekstvak 3"/>
          <p:cNvSpPr txBox="1"/>
          <p:nvPr/>
        </p:nvSpPr>
        <p:spPr>
          <a:xfrm>
            <a:off x="933061" y="4795935"/>
            <a:ext cx="7332457" cy="163121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Placebo gecontroleerde studie naar effect 6 maanden zuurstof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op kwaliteit van leven bij ILD (PFOX onderzoek)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89904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33061" y="4795935"/>
            <a:ext cx="4342856" cy="163121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Verschillende manieren van gebruik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Continu en on-</a:t>
            </a:r>
            <a:r>
              <a:rPr kumimoji="0" lang="nl-NL" sz="2000" b="0" i="1" u="none" strike="noStrike" kern="1200" cap="none" spc="0" normalizeH="0" baseline="0" noProof="0" dirty="0" err="1" smtClean="0">
                <a:ln>
                  <a:noFill/>
                </a:ln>
                <a:solidFill>
                  <a:srgbClr val="0D1F74"/>
                </a:solidFill>
                <a:effectLst/>
                <a:uLnTx/>
                <a:uFillTx/>
                <a:latin typeface="Arial" charset="0"/>
                <a:ea typeface="ＭＳ Ｐゴシック" charset="-128"/>
                <a:cs typeface="+mn-cs"/>
              </a:rPr>
              <a:t>demand</a:t>
            </a: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 (puls) afgifte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pic>
        <p:nvPicPr>
          <p:cNvPr id="2" name="Afbeelding 1"/>
          <p:cNvPicPr>
            <a:picLocks noChangeAspect="1"/>
          </p:cNvPicPr>
          <p:nvPr/>
        </p:nvPicPr>
        <p:blipFill>
          <a:blip r:embed="rId3"/>
          <a:stretch>
            <a:fillRect/>
          </a:stretch>
        </p:blipFill>
        <p:spPr>
          <a:xfrm>
            <a:off x="395287" y="352425"/>
            <a:ext cx="4905375" cy="2647950"/>
          </a:xfrm>
          <a:prstGeom prst="rect">
            <a:avLst/>
          </a:prstGeom>
        </p:spPr>
      </p:pic>
      <p:pic>
        <p:nvPicPr>
          <p:cNvPr id="5" name="Afbeelding 4"/>
          <p:cNvPicPr>
            <a:picLocks noChangeAspect="1"/>
          </p:cNvPicPr>
          <p:nvPr/>
        </p:nvPicPr>
        <p:blipFill>
          <a:blip r:embed="rId4"/>
          <a:stretch>
            <a:fillRect/>
          </a:stretch>
        </p:blipFill>
        <p:spPr>
          <a:xfrm>
            <a:off x="5795962" y="557212"/>
            <a:ext cx="1552575" cy="3305175"/>
          </a:xfrm>
          <a:prstGeom prst="rect">
            <a:avLst/>
          </a:prstGeom>
        </p:spPr>
      </p:pic>
      <p:pic>
        <p:nvPicPr>
          <p:cNvPr id="6" name="Afbeelding 5"/>
          <p:cNvPicPr>
            <a:picLocks noChangeAspect="1"/>
          </p:cNvPicPr>
          <p:nvPr/>
        </p:nvPicPr>
        <p:blipFill>
          <a:blip r:embed="rId5"/>
          <a:stretch>
            <a:fillRect/>
          </a:stretch>
        </p:blipFill>
        <p:spPr>
          <a:xfrm>
            <a:off x="8529828" y="400050"/>
            <a:ext cx="2195322" cy="5734050"/>
          </a:xfrm>
          <a:prstGeom prst="rect">
            <a:avLst/>
          </a:prstGeom>
        </p:spPr>
      </p:pic>
    </p:spTree>
    <p:extLst>
      <p:ext uri="{BB962C8B-B14F-4D97-AF65-F5344CB8AC3E}">
        <p14:creationId xmlns:p14="http://schemas.microsoft.com/office/powerpoint/2010/main" val="426666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p:cNvSpPr txBox="1"/>
          <p:nvPr/>
        </p:nvSpPr>
        <p:spPr>
          <a:xfrm>
            <a:off x="827954" y="1475809"/>
            <a:ext cx="7435049"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1.5 miljoen mensen in de VS / jaar krijgen lange termijn zuurstof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p:txBody>
      </p:sp>
      <p:sp>
        <p:nvSpPr>
          <p:cNvPr id="3" name="Tekstvak 2"/>
          <p:cNvSpPr txBox="1"/>
          <p:nvPr/>
        </p:nvSpPr>
        <p:spPr>
          <a:xfrm>
            <a:off x="868331" y="2287361"/>
            <a:ext cx="6864380"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Bijwerkingen: droge mond en neus, verstopte of loopneus, </a:t>
            </a: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
        <p:nvSpPr>
          <p:cNvPr id="4" name="Tekstvak 3"/>
          <p:cNvSpPr txBox="1"/>
          <p:nvPr/>
        </p:nvSpPr>
        <p:spPr>
          <a:xfrm>
            <a:off x="894961" y="3233835"/>
            <a:ext cx="7486473" cy="193899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Flow is afhankelijk van saturatie. Bij inspanning vaak wat hoger.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Soms alleen tijdens een vlucht (HAST test)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
        <p:nvSpPr>
          <p:cNvPr id="5" name="Tekstvak 4"/>
          <p:cNvSpPr txBox="1"/>
          <p:nvPr/>
        </p:nvSpPr>
        <p:spPr>
          <a:xfrm>
            <a:off x="895350" y="4810125"/>
            <a:ext cx="3783408"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Geen vuur / sigaret in de buurt!!</a:t>
            </a: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81589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42392" y="4935894"/>
            <a:ext cx="10107254" cy="132343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Denk na / overleg met arts / plan een reis naar het buitenland, zeker als u gaat vliegen!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pic>
        <p:nvPicPr>
          <p:cNvPr id="3074" name="Picture 2" descr="klm vliegtuig - foto van mario-6 - Diversen - Zoom.n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3895" y="550505"/>
            <a:ext cx="6744481" cy="3925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35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ctrTitle"/>
          </p:nvPr>
        </p:nvSpPr>
        <p:spPr>
          <a:xfrm>
            <a:off x="643468" y="643468"/>
            <a:ext cx="5452532" cy="3858790"/>
          </a:xfrm>
        </p:spPr>
        <p:txBody>
          <a:bodyPr>
            <a:normAutofit/>
          </a:bodyPr>
          <a:lstStyle/>
          <a:p>
            <a:pPr algn="l"/>
            <a:r>
              <a:rPr lang="nl-NL" sz="4400" dirty="0"/>
              <a:t>Oorzaken &amp; omgang met kortademigheid</a:t>
            </a:r>
          </a:p>
        </p:txBody>
      </p:sp>
      <p:sp>
        <p:nvSpPr>
          <p:cNvPr id="3" name="Ondertitel 2"/>
          <p:cNvSpPr>
            <a:spLocks noGrp="1"/>
          </p:cNvSpPr>
          <p:nvPr>
            <p:ph type="subTitle" idx="1"/>
          </p:nvPr>
        </p:nvSpPr>
        <p:spPr>
          <a:xfrm>
            <a:off x="643467" y="4874218"/>
            <a:ext cx="5184678" cy="1743558"/>
          </a:xfrm>
        </p:spPr>
        <p:txBody>
          <a:bodyPr>
            <a:noAutofit/>
          </a:bodyPr>
          <a:lstStyle/>
          <a:p>
            <a:pPr algn="l"/>
            <a:r>
              <a:rPr lang="nl-NL" dirty="0"/>
              <a:t>Longfibrose </a:t>
            </a:r>
            <a:r>
              <a:rPr lang="nl-NL" dirty="0" err="1"/>
              <a:t>patientendag</a:t>
            </a:r>
            <a:endParaRPr lang="nl-NL" dirty="0"/>
          </a:p>
          <a:p>
            <a:pPr algn="l"/>
            <a:r>
              <a:rPr lang="nl-NL" dirty="0"/>
              <a:t>De dagelijkse praktijk</a:t>
            </a:r>
          </a:p>
          <a:p>
            <a:pPr algn="l"/>
            <a:r>
              <a:rPr lang="nl-NL" sz="1800" dirty="0"/>
              <a:t>B. Koopman</a:t>
            </a:r>
          </a:p>
          <a:p>
            <a:pPr algn="l"/>
            <a:r>
              <a:rPr lang="nl-NL" sz="1800" dirty="0"/>
              <a:t>Oktober 2023</a:t>
            </a:r>
          </a:p>
        </p:txBody>
      </p:sp>
      <p:pic>
        <p:nvPicPr>
          <p:cNvPr id="5" name="Picture 4" descr="Mensen die elkaars hand vasthouden">
            <a:extLst>
              <a:ext uri="{FF2B5EF4-FFF2-40B4-BE49-F238E27FC236}">
                <a16:creationId xmlns:a16="http://schemas.microsoft.com/office/drawing/2014/main" id="{E909AE16-119E-95DB-598E-2FCC8588179D}"/>
              </a:ext>
            </a:extLst>
          </p:cNvPr>
          <p:cNvPicPr>
            <a:picLocks noChangeAspect="1"/>
          </p:cNvPicPr>
          <p:nvPr/>
        </p:nvPicPr>
        <p:blipFill rotWithShape="1">
          <a:blip r:embed="rId2"/>
          <a:srcRect l="26882" r="1508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Afbeelding 3">
            <a:extLst>
              <a:ext uri="{FF2B5EF4-FFF2-40B4-BE49-F238E27FC236}">
                <a16:creationId xmlns:a16="http://schemas.microsoft.com/office/drawing/2014/main" id="{938D07E6-9B89-C6DD-5629-7245CEACF01D}"/>
              </a:ext>
            </a:extLst>
          </p:cNvPr>
          <p:cNvPicPr>
            <a:picLocks noChangeAspect="1"/>
          </p:cNvPicPr>
          <p:nvPr/>
        </p:nvPicPr>
        <p:blipFill>
          <a:blip r:embed="rId3"/>
          <a:stretch>
            <a:fillRect/>
          </a:stretch>
        </p:blipFill>
        <p:spPr>
          <a:xfrm>
            <a:off x="801805" y="643468"/>
            <a:ext cx="3615212" cy="2414676"/>
          </a:xfrm>
          <a:prstGeom prst="rect">
            <a:avLst/>
          </a:prstGeom>
        </p:spPr>
      </p:pic>
      <p:pic>
        <p:nvPicPr>
          <p:cNvPr id="6" name="Afbeelding 5">
            <a:extLst>
              <a:ext uri="{FF2B5EF4-FFF2-40B4-BE49-F238E27FC236}">
                <a16:creationId xmlns:a16="http://schemas.microsoft.com/office/drawing/2014/main" id="{D641A207-5490-9005-1E8E-7455B8F128E4}"/>
              </a:ext>
            </a:extLst>
          </p:cNvPr>
          <p:cNvPicPr>
            <a:picLocks noChangeAspect="1"/>
          </p:cNvPicPr>
          <p:nvPr/>
        </p:nvPicPr>
        <p:blipFill>
          <a:blip r:embed="rId4"/>
          <a:stretch>
            <a:fillRect/>
          </a:stretch>
        </p:blipFill>
        <p:spPr>
          <a:xfrm>
            <a:off x="5358252" y="5670305"/>
            <a:ext cx="1113360" cy="816464"/>
          </a:xfrm>
          <a:prstGeom prst="rect">
            <a:avLst/>
          </a:prstGeom>
        </p:spPr>
      </p:pic>
      <p:pic>
        <p:nvPicPr>
          <p:cNvPr id="7" name="Picture 4" descr="Afbeeldingsresultaat voor olvg">
            <a:hlinkClick r:id="rId5"/>
            <a:extLst>
              <a:ext uri="{FF2B5EF4-FFF2-40B4-BE49-F238E27FC236}">
                <a16:creationId xmlns:a16="http://schemas.microsoft.com/office/drawing/2014/main" id="{A786FBF6-457B-0BC6-6F87-1CB8EE1F6F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8197" t="5498" b="11694"/>
          <a:stretch>
            <a:fillRect/>
          </a:stretch>
        </p:blipFill>
        <p:spPr bwMode="auto">
          <a:xfrm>
            <a:off x="3698295" y="575334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4110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055B96-2322-DC89-2AB4-758C1624DB61}"/>
              </a:ext>
            </a:extLst>
          </p:cNvPr>
          <p:cNvSpPr>
            <a:spLocks noGrp="1"/>
          </p:cNvSpPr>
          <p:nvPr>
            <p:ph type="title"/>
          </p:nvPr>
        </p:nvSpPr>
        <p:spPr/>
        <p:txBody>
          <a:bodyPr/>
          <a:lstStyle/>
          <a:p>
            <a:r>
              <a:rPr lang="nl-NL" dirty="0"/>
              <a:t>Inleiding</a:t>
            </a:r>
          </a:p>
        </p:txBody>
      </p:sp>
      <p:sp>
        <p:nvSpPr>
          <p:cNvPr id="7" name="Tijdelijke aanduiding voor inhoud 6">
            <a:extLst>
              <a:ext uri="{FF2B5EF4-FFF2-40B4-BE49-F238E27FC236}">
                <a16:creationId xmlns:a16="http://schemas.microsoft.com/office/drawing/2014/main" id="{B8E94166-507A-EB56-2F22-70AA26D6E628}"/>
              </a:ext>
            </a:extLst>
          </p:cNvPr>
          <p:cNvSpPr>
            <a:spLocks noGrp="1"/>
          </p:cNvSpPr>
          <p:nvPr>
            <p:ph idx="1"/>
          </p:nvPr>
        </p:nvSpPr>
        <p:spPr>
          <a:xfrm>
            <a:off x="838200" y="1501728"/>
            <a:ext cx="10515600" cy="1325563"/>
          </a:xfrm>
        </p:spPr>
        <p:txBody>
          <a:bodyPr>
            <a:normAutofit/>
          </a:bodyPr>
          <a:lstStyle/>
          <a:p>
            <a:pPr marL="0" indent="0">
              <a:buNone/>
            </a:pPr>
            <a:r>
              <a:rPr lang="nl-NL" dirty="0"/>
              <a:t>Kortademigheid - definitie</a:t>
            </a:r>
          </a:p>
          <a:p>
            <a:pPr marL="0" indent="0">
              <a:buNone/>
            </a:pPr>
            <a:r>
              <a:rPr lang="nl-NL" dirty="0"/>
              <a:t>“subjectieve sensatie van ongemak in de ademhaling”</a:t>
            </a:r>
          </a:p>
          <a:p>
            <a:pPr marL="0" indent="0">
              <a:buNone/>
            </a:pPr>
            <a:endParaRPr lang="nl-NL" dirty="0"/>
          </a:p>
          <a:p>
            <a:pPr marL="0" indent="0">
              <a:buNone/>
            </a:pPr>
            <a:endParaRPr lang="nl-NL" dirty="0"/>
          </a:p>
        </p:txBody>
      </p:sp>
      <p:pic>
        <p:nvPicPr>
          <p:cNvPr id="8" name="Picture 4" descr="Afbeeldingsresultaat voor olvg">
            <a:hlinkClick r:id="rId2"/>
            <a:extLst>
              <a:ext uri="{FF2B5EF4-FFF2-40B4-BE49-F238E27FC236}">
                <a16:creationId xmlns:a16="http://schemas.microsoft.com/office/drawing/2014/main" id="{4F44E2C3-4FFB-A628-B05D-93D5B6E65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3">
            <a:extLst>
              <a:ext uri="{FF2B5EF4-FFF2-40B4-BE49-F238E27FC236}">
                <a16:creationId xmlns:a16="http://schemas.microsoft.com/office/drawing/2014/main" id="{8582E79D-072F-123C-FFE7-93B40C0ECBF6}"/>
              </a:ext>
            </a:extLst>
          </p:cNvPr>
          <p:cNvPicPr>
            <a:picLocks noChangeAspect="1"/>
          </p:cNvPicPr>
          <p:nvPr/>
        </p:nvPicPr>
        <p:blipFill rotWithShape="1">
          <a:blip r:embed="rId4"/>
          <a:srcRect l="73713" t="11932" r="18257" b="29159"/>
          <a:stretch/>
        </p:blipFill>
        <p:spPr>
          <a:xfrm>
            <a:off x="5202777" y="3507945"/>
            <a:ext cx="2050473" cy="3133741"/>
          </a:xfrm>
          <a:prstGeom prst="rect">
            <a:avLst/>
          </a:prstGeom>
        </p:spPr>
      </p:pic>
      <p:sp>
        <p:nvSpPr>
          <p:cNvPr id="9" name="Tekstvak 8">
            <a:extLst>
              <a:ext uri="{FF2B5EF4-FFF2-40B4-BE49-F238E27FC236}">
                <a16:creationId xmlns:a16="http://schemas.microsoft.com/office/drawing/2014/main" id="{FE5AE23B-138B-1E44-D127-AEE0788FCB36}"/>
              </a:ext>
            </a:extLst>
          </p:cNvPr>
          <p:cNvSpPr txBox="1"/>
          <p:nvPr/>
        </p:nvSpPr>
        <p:spPr>
          <a:xfrm>
            <a:off x="5290049" y="2991022"/>
            <a:ext cx="1611902" cy="461665"/>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ademnood</a:t>
            </a:r>
          </a:p>
        </p:txBody>
      </p:sp>
      <p:sp>
        <p:nvSpPr>
          <p:cNvPr id="10" name="Tekstvak 9">
            <a:extLst>
              <a:ext uri="{FF2B5EF4-FFF2-40B4-BE49-F238E27FC236}">
                <a16:creationId xmlns:a16="http://schemas.microsoft.com/office/drawing/2014/main" id="{BB6E6C03-6B22-65EA-2EA1-C238C942CDC8}"/>
              </a:ext>
            </a:extLst>
          </p:cNvPr>
          <p:cNvSpPr txBox="1"/>
          <p:nvPr/>
        </p:nvSpPr>
        <p:spPr>
          <a:xfrm>
            <a:off x="2082250" y="5658790"/>
            <a:ext cx="3035163" cy="461665"/>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versnelde ademhaling</a:t>
            </a:r>
          </a:p>
        </p:txBody>
      </p:sp>
      <p:sp>
        <p:nvSpPr>
          <p:cNvPr id="11" name="Tekstvak 10">
            <a:extLst>
              <a:ext uri="{FF2B5EF4-FFF2-40B4-BE49-F238E27FC236}">
                <a16:creationId xmlns:a16="http://schemas.microsoft.com/office/drawing/2014/main" id="{E57221FF-12A9-B2F1-8622-5ED72D6A08A9}"/>
              </a:ext>
            </a:extLst>
          </p:cNvPr>
          <p:cNvSpPr txBox="1"/>
          <p:nvPr/>
        </p:nvSpPr>
        <p:spPr>
          <a:xfrm>
            <a:off x="7693942" y="3760438"/>
            <a:ext cx="2050473" cy="461665"/>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zuurstof tekort</a:t>
            </a:r>
          </a:p>
        </p:txBody>
      </p:sp>
      <p:sp>
        <p:nvSpPr>
          <p:cNvPr id="12" name="Tekstvak 11">
            <a:extLst>
              <a:ext uri="{FF2B5EF4-FFF2-40B4-BE49-F238E27FC236}">
                <a16:creationId xmlns:a16="http://schemas.microsoft.com/office/drawing/2014/main" id="{DF9D5740-96BC-DBC0-432C-320705F6A7F4}"/>
              </a:ext>
            </a:extLst>
          </p:cNvPr>
          <p:cNvSpPr txBox="1"/>
          <p:nvPr/>
        </p:nvSpPr>
        <p:spPr>
          <a:xfrm>
            <a:off x="2331356" y="3760438"/>
            <a:ext cx="2430729" cy="461666"/>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snel buiten adem</a:t>
            </a:r>
          </a:p>
        </p:txBody>
      </p:sp>
      <p:sp>
        <p:nvSpPr>
          <p:cNvPr id="13" name="Tekstvak 12">
            <a:extLst>
              <a:ext uri="{FF2B5EF4-FFF2-40B4-BE49-F238E27FC236}">
                <a16:creationId xmlns:a16="http://schemas.microsoft.com/office/drawing/2014/main" id="{195628E2-2D92-E08C-F1C7-0B1055287FFA}"/>
              </a:ext>
            </a:extLst>
          </p:cNvPr>
          <p:cNvSpPr txBox="1"/>
          <p:nvPr/>
        </p:nvSpPr>
        <p:spPr>
          <a:xfrm>
            <a:off x="7445468" y="5474123"/>
            <a:ext cx="2776465" cy="830997"/>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beklemmend gevoel ademhaling</a:t>
            </a:r>
          </a:p>
        </p:txBody>
      </p:sp>
    </p:spTree>
    <p:extLst>
      <p:ext uri="{BB962C8B-B14F-4D97-AF65-F5344CB8AC3E}">
        <p14:creationId xmlns:p14="http://schemas.microsoft.com/office/powerpoint/2010/main" val="39432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055B96-2322-DC89-2AB4-758C1624DB61}"/>
              </a:ext>
            </a:extLst>
          </p:cNvPr>
          <p:cNvSpPr>
            <a:spLocks noGrp="1"/>
          </p:cNvSpPr>
          <p:nvPr>
            <p:ph type="title"/>
          </p:nvPr>
        </p:nvSpPr>
        <p:spPr/>
        <p:txBody>
          <a:bodyPr/>
          <a:lstStyle/>
          <a:p>
            <a:r>
              <a:rPr lang="nl-NL" dirty="0"/>
              <a:t>Inleiding</a:t>
            </a:r>
          </a:p>
        </p:txBody>
      </p:sp>
      <p:sp>
        <p:nvSpPr>
          <p:cNvPr id="7" name="Tijdelijke aanduiding voor inhoud 6">
            <a:extLst>
              <a:ext uri="{FF2B5EF4-FFF2-40B4-BE49-F238E27FC236}">
                <a16:creationId xmlns:a16="http://schemas.microsoft.com/office/drawing/2014/main" id="{B8E94166-507A-EB56-2F22-70AA26D6E628}"/>
              </a:ext>
            </a:extLst>
          </p:cNvPr>
          <p:cNvSpPr>
            <a:spLocks noGrp="1"/>
          </p:cNvSpPr>
          <p:nvPr>
            <p:ph idx="1"/>
          </p:nvPr>
        </p:nvSpPr>
        <p:spPr>
          <a:xfrm>
            <a:off x="838199" y="1690688"/>
            <a:ext cx="10752015" cy="4334974"/>
          </a:xfrm>
        </p:spPr>
        <p:txBody>
          <a:bodyPr>
            <a:normAutofit/>
          </a:bodyPr>
          <a:lstStyle/>
          <a:p>
            <a:pPr marL="0" indent="0">
              <a:buNone/>
            </a:pPr>
            <a:r>
              <a:rPr lang="nl-NL" dirty="0"/>
              <a:t>Functies luchtwegen en long (respiratoire systeem)</a:t>
            </a:r>
          </a:p>
          <a:p>
            <a:pPr marL="0" indent="0">
              <a:buNone/>
            </a:pPr>
            <a:r>
              <a:rPr lang="nl-NL" dirty="0"/>
              <a:t>- adequate gasuitwisseling</a:t>
            </a:r>
          </a:p>
          <a:p>
            <a:pPr marL="0" indent="0">
              <a:buNone/>
            </a:pPr>
            <a:r>
              <a:rPr lang="nl-NL" dirty="0"/>
              <a:t># opname O2</a:t>
            </a:r>
          </a:p>
          <a:p>
            <a:pPr marL="0" indent="0">
              <a:buNone/>
            </a:pPr>
            <a:r>
              <a:rPr lang="nl-NL" dirty="0"/>
              <a:t># afgifte CO2</a:t>
            </a:r>
          </a:p>
          <a:p>
            <a:pPr marL="0" indent="0">
              <a:buNone/>
            </a:pPr>
            <a:r>
              <a:rPr lang="nl-NL" dirty="0"/>
              <a:t>- zuur-base evenwicht 	</a:t>
            </a:r>
          </a:p>
          <a:p>
            <a:pPr marL="0" indent="0">
              <a:buNone/>
            </a:pPr>
            <a:endParaRPr lang="nl-NL" dirty="0"/>
          </a:p>
        </p:txBody>
      </p:sp>
      <p:pic>
        <p:nvPicPr>
          <p:cNvPr id="8" name="Picture 4" descr="Afbeeldingsresultaat voor olvg">
            <a:hlinkClick r:id="rId2"/>
            <a:extLst>
              <a:ext uri="{FF2B5EF4-FFF2-40B4-BE49-F238E27FC236}">
                <a16:creationId xmlns:a16="http://schemas.microsoft.com/office/drawing/2014/main" id="{4F44E2C3-4FFB-A628-B05D-93D5B6E65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3">
            <a:extLst>
              <a:ext uri="{FF2B5EF4-FFF2-40B4-BE49-F238E27FC236}">
                <a16:creationId xmlns:a16="http://schemas.microsoft.com/office/drawing/2014/main" id="{8582E79D-072F-123C-FFE7-93B40C0ECBF6}"/>
              </a:ext>
            </a:extLst>
          </p:cNvPr>
          <p:cNvPicPr>
            <a:picLocks noChangeAspect="1"/>
          </p:cNvPicPr>
          <p:nvPr/>
        </p:nvPicPr>
        <p:blipFill rotWithShape="1">
          <a:blip r:embed="rId4"/>
          <a:srcRect l="73713" t="11932" r="18257" b="29159"/>
          <a:stretch/>
        </p:blipFill>
        <p:spPr>
          <a:xfrm>
            <a:off x="7243896" y="2952262"/>
            <a:ext cx="2050473" cy="3133741"/>
          </a:xfrm>
          <a:prstGeom prst="rect">
            <a:avLst/>
          </a:prstGeom>
        </p:spPr>
      </p:pic>
      <p:pic>
        <p:nvPicPr>
          <p:cNvPr id="5" name="Afbeelding 4">
            <a:extLst>
              <a:ext uri="{FF2B5EF4-FFF2-40B4-BE49-F238E27FC236}">
                <a16:creationId xmlns:a16="http://schemas.microsoft.com/office/drawing/2014/main" id="{A6DF1761-7588-7EC4-F4B9-49A77163269E}"/>
              </a:ext>
            </a:extLst>
          </p:cNvPr>
          <p:cNvPicPr>
            <a:picLocks noChangeAspect="1"/>
          </p:cNvPicPr>
          <p:nvPr/>
        </p:nvPicPr>
        <p:blipFill rotWithShape="1">
          <a:blip r:embed="rId5"/>
          <a:srcRect l="76410" t="50000" r="11154" b="36385"/>
          <a:stretch/>
        </p:blipFill>
        <p:spPr>
          <a:xfrm>
            <a:off x="1544058" y="4689231"/>
            <a:ext cx="3672140" cy="837589"/>
          </a:xfrm>
          <a:prstGeom prst="rect">
            <a:avLst/>
          </a:prstGeom>
        </p:spPr>
      </p:pic>
    </p:spTree>
    <p:extLst>
      <p:ext uri="{BB962C8B-B14F-4D97-AF65-F5344CB8AC3E}">
        <p14:creationId xmlns:p14="http://schemas.microsoft.com/office/powerpoint/2010/main" val="41820529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Afbeeldingsresultaat voor olvg">
            <a:hlinkClick r:id="rId2"/>
            <a:extLst>
              <a:ext uri="{FF2B5EF4-FFF2-40B4-BE49-F238E27FC236}">
                <a16:creationId xmlns:a16="http://schemas.microsoft.com/office/drawing/2014/main" id="{5124547E-1664-12FF-CB06-2B500623C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DD54E493-22B9-59CB-965F-7F2519160890}"/>
              </a:ext>
            </a:extLst>
          </p:cNvPr>
          <p:cNvSpPr>
            <a:spLocks noGrp="1"/>
          </p:cNvSpPr>
          <p:nvPr>
            <p:ph type="title"/>
          </p:nvPr>
        </p:nvSpPr>
        <p:spPr/>
        <p:txBody>
          <a:bodyPr/>
          <a:lstStyle/>
          <a:p>
            <a:r>
              <a:rPr lang="nl-NL" dirty="0"/>
              <a:t>Anatomie longweefsel</a:t>
            </a:r>
          </a:p>
        </p:txBody>
      </p:sp>
      <p:pic>
        <p:nvPicPr>
          <p:cNvPr id="4" name="Afbeelding 3">
            <a:extLst>
              <a:ext uri="{FF2B5EF4-FFF2-40B4-BE49-F238E27FC236}">
                <a16:creationId xmlns:a16="http://schemas.microsoft.com/office/drawing/2014/main" id="{E35D4F17-B10D-A05C-0729-228BD5B3156A}"/>
              </a:ext>
            </a:extLst>
          </p:cNvPr>
          <p:cNvPicPr>
            <a:picLocks noChangeAspect="1"/>
          </p:cNvPicPr>
          <p:nvPr/>
        </p:nvPicPr>
        <p:blipFill>
          <a:blip r:embed="rId4"/>
          <a:stretch>
            <a:fillRect/>
          </a:stretch>
        </p:blipFill>
        <p:spPr>
          <a:xfrm>
            <a:off x="687324" y="2328626"/>
            <a:ext cx="5330952" cy="3105912"/>
          </a:xfrm>
          <a:prstGeom prst="rect">
            <a:avLst/>
          </a:prstGeom>
        </p:spPr>
      </p:pic>
      <p:pic>
        <p:nvPicPr>
          <p:cNvPr id="6" name="Afbeelding 5">
            <a:extLst>
              <a:ext uri="{FF2B5EF4-FFF2-40B4-BE49-F238E27FC236}">
                <a16:creationId xmlns:a16="http://schemas.microsoft.com/office/drawing/2014/main" id="{F1A369C0-6218-BC6A-1569-FD440DF5843B}"/>
              </a:ext>
            </a:extLst>
          </p:cNvPr>
          <p:cNvPicPr>
            <a:picLocks noChangeAspect="1"/>
          </p:cNvPicPr>
          <p:nvPr/>
        </p:nvPicPr>
        <p:blipFill>
          <a:blip r:embed="rId5"/>
          <a:stretch>
            <a:fillRect/>
          </a:stretch>
        </p:blipFill>
        <p:spPr>
          <a:xfrm>
            <a:off x="6840196" y="2239517"/>
            <a:ext cx="4664480" cy="3329333"/>
          </a:xfrm>
          <a:prstGeom prst="rect">
            <a:avLst/>
          </a:prstGeom>
        </p:spPr>
      </p:pic>
    </p:spTree>
    <p:extLst>
      <p:ext uri="{BB962C8B-B14F-4D97-AF65-F5344CB8AC3E}">
        <p14:creationId xmlns:p14="http://schemas.microsoft.com/office/powerpoint/2010/main" val="94851704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Afbeeldingsresultaat voor olvg">
            <a:hlinkClick r:id="rId2"/>
            <a:extLst>
              <a:ext uri="{FF2B5EF4-FFF2-40B4-BE49-F238E27FC236}">
                <a16:creationId xmlns:a16="http://schemas.microsoft.com/office/drawing/2014/main" id="{5124547E-1664-12FF-CB06-2B500623C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DD54E493-22B9-59CB-965F-7F2519160890}"/>
              </a:ext>
            </a:extLst>
          </p:cNvPr>
          <p:cNvSpPr>
            <a:spLocks noGrp="1"/>
          </p:cNvSpPr>
          <p:nvPr>
            <p:ph type="title"/>
          </p:nvPr>
        </p:nvSpPr>
        <p:spPr/>
        <p:txBody>
          <a:bodyPr/>
          <a:lstStyle/>
          <a:p>
            <a:r>
              <a:rPr lang="nl-NL" dirty="0"/>
              <a:t>Proces van fibrose</a:t>
            </a:r>
          </a:p>
        </p:txBody>
      </p:sp>
      <p:pic>
        <p:nvPicPr>
          <p:cNvPr id="8" name="Afbeelding 7">
            <a:extLst>
              <a:ext uri="{FF2B5EF4-FFF2-40B4-BE49-F238E27FC236}">
                <a16:creationId xmlns:a16="http://schemas.microsoft.com/office/drawing/2014/main" id="{A2EADB3A-D894-81C4-44A2-C8856F452060}"/>
              </a:ext>
            </a:extLst>
          </p:cNvPr>
          <p:cNvPicPr>
            <a:picLocks noChangeAspect="1"/>
          </p:cNvPicPr>
          <p:nvPr/>
        </p:nvPicPr>
        <p:blipFill rotWithShape="1">
          <a:blip r:embed="rId4"/>
          <a:srcRect l="76954" t="49061" r="11350" b="25803"/>
          <a:stretch/>
        </p:blipFill>
        <p:spPr>
          <a:xfrm>
            <a:off x="6142733" y="2766646"/>
            <a:ext cx="5889861" cy="2637252"/>
          </a:xfrm>
          <a:prstGeom prst="rect">
            <a:avLst/>
          </a:prstGeom>
        </p:spPr>
      </p:pic>
      <p:pic>
        <p:nvPicPr>
          <p:cNvPr id="9" name="Afbeelding 8">
            <a:extLst>
              <a:ext uri="{FF2B5EF4-FFF2-40B4-BE49-F238E27FC236}">
                <a16:creationId xmlns:a16="http://schemas.microsoft.com/office/drawing/2014/main" id="{87CB4213-9BAB-5917-7132-C78DAA938A74}"/>
              </a:ext>
            </a:extLst>
          </p:cNvPr>
          <p:cNvPicPr>
            <a:picLocks noChangeAspect="1"/>
          </p:cNvPicPr>
          <p:nvPr/>
        </p:nvPicPr>
        <p:blipFill rotWithShape="1">
          <a:blip r:embed="rId4"/>
          <a:srcRect l="77118" t="10965" r="11197" b="53565"/>
          <a:stretch/>
        </p:blipFill>
        <p:spPr>
          <a:xfrm>
            <a:off x="265723" y="1790738"/>
            <a:ext cx="5713046" cy="3613160"/>
          </a:xfrm>
          <a:prstGeom prst="rect">
            <a:avLst/>
          </a:prstGeom>
        </p:spPr>
      </p:pic>
    </p:spTree>
    <p:extLst>
      <p:ext uri="{BB962C8B-B14F-4D97-AF65-F5344CB8AC3E}">
        <p14:creationId xmlns:p14="http://schemas.microsoft.com/office/powerpoint/2010/main" val="80910149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Afbeeldingsresultaat voor olvg">
            <a:hlinkClick r:id="rId2"/>
            <a:extLst>
              <a:ext uri="{FF2B5EF4-FFF2-40B4-BE49-F238E27FC236}">
                <a16:creationId xmlns:a16="http://schemas.microsoft.com/office/drawing/2014/main" id="{5124547E-1664-12FF-CB06-2B500623C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DD54E493-22B9-59CB-965F-7F2519160890}"/>
              </a:ext>
            </a:extLst>
          </p:cNvPr>
          <p:cNvSpPr>
            <a:spLocks noGrp="1"/>
          </p:cNvSpPr>
          <p:nvPr>
            <p:ph type="title"/>
          </p:nvPr>
        </p:nvSpPr>
        <p:spPr>
          <a:xfrm>
            <a:off x="838200" y="662109"/>
            <a:ext cx="10515600" cy="1325563"/>
          </a:xfrm>
        </p:spPr>
        <p:txBody>
          <a:bodyPr/>
          <a:lstStyle/>
          <a:p>
            <a:r>
              <a:rPr lang="nl-NL" dirty="0"/>
              <a:t>Longfibrose</a:t>
            </a:r>
          </a:p>
        </p:txBody>
      </p:sp>
      <p:pic>
        <p:nvPicPr>
          <p:cNvPr id="5" name="Afbeelding 4">
            <a:extLst>
              <a:ext uri="{FF2B5EF4-FFF2-40B4-BE49-F238E27FC236}">
                <a16:creationId xmlns:a16="http://schemas.microsoft.com/office/drawing/2014/main" id="{BD0D94D2-B6A3-F4B2-1FA6-895BFF678381}"/>
              </a:ext>
            </a:extLst>
          </p:cNvPr>
          <p:cNvPicPr>
            <a:picLocks noChangeAspect="1"/>
          </p:cNvPicPr>
          <p:nvPr/>
        </p:nvPicPr>
        <p:blipFill rotWithShape="1">
          <a:blip r:embed="rId4"/>
          <a:srcRect l="34925" t="21818" r="36970" b="13455"/>
          <a:stretch/>
        </p:blipFill>
        <p:spPr>
          <a:xfrm>
            <a:off x="142132" y="2948301"/>
            <a:ext cx="4087005" cy="2941323"/>
          </a:xfrm>
          <a:prstGeom prst="rect">
            <a:avLst/>
          </a:prstGeom>
        </p:spPr>
      </p:pic>
      <p:pic>
        <p:nvPicPr>
          <p:cNvPr id="7" name="Afbeelding 6">
            <a:extLst>
              <a:ext uri="{FF2B5EF4-FFF2-40B4-BE49-F238E27FC236}">
                <a16:creationId xmlns:a16="http://schemas.microsoft.com/office/drawing/2014/main" id="{AFF30539-47EA-613C-F5AA-AD50D3451CF8}"/>
              </a:ext>
            </a:extLst>
          </p:cNvPr>
          <p:cNvPicPr>
            <a:picLocks noChangeAspect="1"/>
          </p:cNvPicPr>
          <p:nvPr/>
        </p:nvPicPr>
        <p:blipFill rotWithShape="1">
          <a:blip r:embed="rId5"/>
          <a:srcRect l="35066" t="20121" r="36895" b="13696"/>
          <a:stretch/>
        </p:blipFill>
        <p:spPr>
          <a:xfrm>
            <a:off x="4304221" y="2948299"/>
            <a:ext cx="3987647" cy="2941325"/>
          </a:xfrm>
          <a:prstGeom prst="rect">
            <a:avLst/>
          </a:prstGeom>
        </p:spPr>
      </p:pic>
      <p:pic>
        <p:nvPicPr>
          <p:cNvPr id="9" name="Afbeelding 8">
            <a:extLst>
              <a:ext uri="{FF2B5EF4-FFF2-40B4-BE49-F238E27FC236}">
                <a16:creationId xmlns:a16="http://schemas.microsoft.com/office/drawing/2014/main" id="{F0BB95A9-F80B-70B7-EE8E-482985A8881F}"/>
              </a:ext>
            </a:extLst>
          </p:cNvPr>
          <p:cNvPicPr>
            <a:picLocks noChangeAspect="1"/>
          </p:cNvPicPr>
          <p:nvPr/>
        </p:nvPicPr>
        <p:blipFill rotWithShape="1">
          <a:blip r:embed="rId6"/>
          <a:srcRect l="56743" t="17227" r="25076" b="11546"/>
          <a:stretch/>
        </p:blipFill>
        <p:spPr>
          <a:xfrm>
            <a:off x="8366952" y="2948299"/>
            <a:ext cx="3603877" cy="2941325"/>
          </a:xfrm>
          <a:prstGeom prst="rect">
            <a:avLst/>
          </a:prstGeom>
        </p:spPr>
      </p:pic>
      <p:pic>
        <p:nvPicPr>
          <p:cNvPr id="12" name="Afbeelding 11">
            <a:extLst>
              <a:ext uri="{FF2B5EF4-FFF2-40B4-BE49-F238E27FC236}">
                <a16:creationId xmlns:a16="http://schemas.microsoft.com/office/drawing/2014/main" id="{144FAC90-5225-8784-ACF0-B14DC82298BC}"/>
              </a:ext>
            </a:extLst>
          </p:cNvPr>
          <p:cNvPicPr>
            <a:picLocks noChangeAspect="1"/>
          </p:cNvPicPr>
          <p:nvPr/>
        </p:nvPicPr>
        <p:blipFill rotWithShape="1">
          <a:blip r:embed="rId7"/>
          <a:srcRect l="34688" t="11879" r="37121" b="14182"/>
          <a:stretch/>
        </p:blipFill>
        <p:spPr>
          <a:xfrm>
            <a:off x="8366952" y="69091"/>
            <a:ext cx="3437046" cy="2817091"/>
          </a:xfrm>
          <a:prstGeom prst="rect">
            <a:avLst/>
          </a:prstGeom>
        </p:spPr>
      </p:pic>
    </p:spTree>
    <p:extLst>
      <p:ext uri="{BB962C8B-B14F-4D97-AF65-F5344CB8AC3E}">
        <p14:creationId xmlns:p14="http://schemas.microsoft.com/office/powerpoint/2010/main" val="424971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Afbeeldingsresultaat voor olvg">
            <a:hlinkClick r:id="rId2"/>
            <a:extLst>
              <a:ext uri="{FF2B5EF4-FFF2-40B4-BE49-F238E27FC236}">
                <a16:creationId xmlns:a16="http://schemas.microsoft.com/office/drawing/2014/main" id="{5124547E-1664-12FF-CB06-2B500623C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DD54E493-22B9-59CB-965F-7F2519160890}"/>
              </a:ext>
            </a:extLst>
          </p:cNvPr>
          <p:cNvSpPr>
            <a:spLocks noGrp="1"/>
          </p:cNvSpPr>
          <p:nvPr>
            <p:ph type="title"/>
          </p:nvPr>
        </p:nvSpPr>
        <p:spPr/>
        <p:txBody>
          <a:bodyPr/>
          <a:lstStyle/>
          <a:p>
            <a:r>
              <a:rPr lang="nl-NL" dirty="0"/>
              <a:t>Longfibrose</a:t>
            </a:r>
          </a:p>
        </p:txBody>
      </p:sp>
      <p:pic>
        <p:nvPicPr>
          <p:cNvPr id="11" name="Afbeelding 10">
            <a:extLst>
              <a:ext uri="{FF2B5EF4-FFF2-40B4-BE49-F238E27FC236}">
                <a16:creationId xmlns:a16="http://schemas.microsoft.com/office/drawing/2014/main" id="{0F3B7EAA-FC49-CEEC-8291-9DA08B5C158B}"/>
              </a:ext>
            </a:extLst>
          </p:cNvPr>
          <p:cNvPicPr>
            <a:picLocks noChangeAspect="1"/>
          </p:cNvPicPr>
          <p:nvPr/>
        </p:nvPicPr>
        <p:blipFill>
          <a:blip r:embed="rId4"/>
          <a:stretch>
            <a:fillRect/>
          </a:stretch>
        </p:blipFill>
        <p:spPr>
          <a:xfrm>
            <a:off x="1045296" y="1601469"/>
            <a:ext cx="4320540" cy="5021580"/>
          </a:xfrm>
          <a:prstGeom prst="rect">
            <a:avLst/>
          </a:prstGeom>
        </p:spPr>
      </p:pic>
      <p:pic>
        <p:nvPicPr>
          <p:cNvPr id="14" name="Afbeelding 13">
            <a:extLst>
              <a:ext uri="{FF2B5EF4-FFF2-40B4-BE49-F238E27FC236}">
                <a16:creationId xmlns:a16="http://schemas.microsoft.com/office/drawing/2014/main" id="{3E979C10-0303-8746-2755-2D9DFE553387}"/>
              </a:ext>
            </a:extLst>
          </p:cNvPr>
          <p:cNvPicPr>
            <a:picLocks noChangeAspect="1"/>
          </p:cNvPicPr>
          <p:nvPr/>
        </p:nvPicPr>
        <p:blipFill>
          <a:blip r:embed="rId5"/>
          <a:stretch>
            <a:fillRect/>
          </a:stretch>
        </p:blipFill>
        <p:spPr>
          <a:xfrm>
            <a:off x="5863035" y="1601469"/>
            <a:ext cx="3403092" cy="5021580"/>
          </a:xfrm>
          <a:prstGeom prst="rect">
            <a:avLst/>
          </a:prstGeom>
        </p:spPr>
      </p:pic>
    </p:spTree>
    <p:extLst>
      <p:ext uri="{BB962C8B-B14F-4D97-AF65-F5344CB8AC3E}">
        <p14:creationId xmlns:p14="http://schemas.microsoft.com/office/powerpoint/2010/main" val="116720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Afname elasticiteit long</a:t>
            </a:r>
          </a:p>
        </p:txBody>
      </p:sp>
      <p:pic>
        <p:nvPicPr>
          <p:cNvPr id="4" name="Picture 4" descr="Afbeeldingsresultaat voor olvg">
            <a:hlinkClick r:id="rId2"/>
            <a:extLst>
              <a:ext uri="{FF2B5EF4-FFF2-40B4-BE49-F238E27FC236}">
                <a16:creationId xmlns:a16="http://schemas.microsoft.com/office/drawing/2014/main" id="{E64C4186-8068-D1C5-4AED-DB0370AA0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a:extLst>
              <a:ext uri="{FF2B5EF4-FFF2-40B4-BE49-F238E27FC236}">
                <a16:creationId xmlns:a16="http://schemas.microsoft.com/office/drawing/2014/main" id="{2DA0AF5F-6244-EE7D-8544-CD8AD35781A7}"/>
              </a:ext>
            </a:extLst>
          </p:cNvPr>
          <p:cNvPicPr>
            <a:picLocks noChangeAspect="1"/>
          </p:cNvPicPr>
          <p:nvPr/>
        </p:nvPicPr>
        <p:blipFill rotWithShape="1">
          <a:blip r:embed="rId4"/>
          <a:srcRect l="46136" t="39759" r="34319" b="4484"/>
          <a:stretch/>
        </p:blipFill>
        <p:spPr>
          <a:xfrm>
            <a:off x="1060761" y="3532810"/>
            <a:ext cx="2826785" cy="2520000"/>
          </a:xfrm>
          <a:prstGeom prst="rect">
            <a:avLst/>
          </a:prstGeom>
        </p:spPr>
      </p:pic>
      <p:pic>
        <p:nvPicPr>
          <p:cNvPr id="10" name="Afbeelding 9">
            <a:extLst>
              <a:ext uri="{FF2B5EF4-FFF2-40B4-BE49-F238E27FC236}">
                <a16:creationId xmlns:a16="http://schemas.microsoft.com/office/drawing/2014/main" id="{4BB9420D-DBDE-67E8-03B3-D7A8D24FB7DF}"/>
              </a:ext>
            </a:extLst>
          </p:cNvPr>
          <p:cNvPicPr>
            <a:picLocks noChangeAspect="1"/>
          </p:cNvPicPr>
          <p:nvPr/>
        </p:nvPicPr>
        <p:blipFill rotWithShape="1">
          <a:blip r:embed="rId5"/>
          <a:srcRect l="46212" t="39516" r="29924" b="4829"/>
          <a:stretch/>
        </p:blipFill>
        <p:spPr>
          <a:xfrm>
            <a:off x="1060761" y="3532810"/>
            <a:ext cx="3457664" cy="2520000"/>
          </a:xfrm>
          <a:prstGeom prst="rect">
            <a:avLst/>
          </a:prstGeom>
        </p:spPr>
      </p:pic>
      <p:pic>
        <p:nvPicPr>
          <p:cNvPr id="8" name="Afbeelding 7">
            <a:extLst>
              <a:ext uri="{FF2B5EF4-FFF2-40B4-BE49-F238E27FC236}">
                <a16:creationId xmlns:a16="http://schemas.microsoft.com/office/drawing/2014/main" id="{7619FF43-4303-DBA0-16B3-3ED9FDEFDB6C}"/>
              </a:ext>
            </a:extLst>
          </p:cNvPr>
          <p:cNvPicPr>
            <a:picLocks noChangeAspect="1"/>
          </p:cNvPicPr>
          <p:nvPr/>
        </p:nvPicPr>
        <p:blipFill>
          <a:blip r:embed="rId6"/>
          <a:stretch>
            <a:fillRect/>
          </a:stretch>
        </p:blipFill>
        <p:spPr>
          <a:xfrm>
            <a:off x="5396447" y="1893706"/>
            <a:ext cx="4139682" cy="4513155"/>
          </a:xfrm>
          <a:prstGeom prst="rect">
            <a:avLst/>
          </a:prstGeom>
        </p:spPr>
      </p:pic>
    </p:spTree>
    <p:extLst>
      <p:ext uri="{BB962C8B-B14F-4D97-AF65-F5344CB8AC3E}">
        <p14:creationId xmlns:p14="http://schemas.microsoft.com/office/powerpoint/2010/main" val="201872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6431F-D247-55A9-3A5A-B0A8EBD19C06}"/>
              </a:ext>
            </a:extLst>
          </p:cNvPr>
          <p:cNvSpPr>
            <a:spLocks noGrp="1"/>
          </p:cNvSpPr>
          <p:nvPr>
            <p:ph type="title"/>
          </p:nvPr>
        </p:nvSpPr>
        <p:spPr/>
        <p:txBody>
          <a:bodyPr/>
          <a:lstStyle/>
          <a:p>
            <a:r>
              <a:rPr lang="nl-NL" dirty="0"/>
              <a:t>Effect fibrose op longcapaciteit</a:t>
            </a:r>
          </a:p>
        </p:txBody>
      </p:sp>
      <p:sp>
        <p:nvSpPr>
          <p:cNvPr id="7" name="Tijdelijke aanduiding voor tekst 6">
            <a:extLst>
              <a:ext uri="{FF2B5EF4-FFF2-40B4-BE49-F238E27FC236}">
                <a16:creationId xmlns:a16="http://schemas.microsoft.com/office/drawing/2014/main" id="{F28EE075-D514-D300-A06F-F3E753ADAD5B}"/>
              </a:ext>
            </a:extLst>
          </p:cNvPr>
          <p:cNvSpPr>
            <a:spLocks noGrp="1"/>
          </p:cNvSpPr>
          <p:nvPr>
            <p:ph type="body" idx="1"/>
          </p:nvPr>
        </p:nvSpPr>
        <p:spPr>
          <a:xfrm>
            <a:off x="727155" y="1545150"/>
            <a:ext cx="5157787" cy="961298"/>
          </a:xfrm>
        </p:spPr>
        <p:txBody>
          <a:bodyPr anchor="ctr">
            <a:normAutofit/>
          </a:bodyPr>
          <a:lstStyle/>
          <a:p>
            <a:pPr algn="ctr">
              <a:lnSpc>
                <a:spcPct val="100000"/>
              </a:lnSpc>
            </a:pPr>
            <a:r>
              <a:rPr lang="nl-NL" sz="3200" b="0" dirty="0"/>
              <a:t>verlies van elasticiteit long</a:t>
            </a:r>
          </a:p>
        </p:txBody>
      </p:sp>
      <p:sp>
        <p:nvSpPr>
          <p:cNvPr id="5" name="Tijdelijke aanduiding voor inhoud 2">
            <a:extLst>
              <a:ext uri="{FF2B5EF4-FFF2-40B4-BE49-F238E27FC236}">
                <a16:creationId xmlns:a16="http://schemas.microsoft.com/office/drawing/2014/main" id="{E2F1CCC7-154D-8953-DCBB-D6ADC7550510}"/>
              </a:ext>
            </a:extLst>
          </p:cNvPr>
          <p:cNvSpPr>
            <a:spLocks noGrp="1"/>
          </p:cNvSpPr>
          <p:nvPr>
            <p:ph sz="half" idx="2"/>
          </p:nvPr>
        </p:nvSpPr>
        <p:spPr>
          <a:xfrm>
            <a:off x="1007969" y="2656587"/>
            <a:ext cx="5157787" cy="1720312"/>
          </a:xfrm>
        </p:spPr>
        <p:txBody>
          <a:bodyPr>
            <a:normAutofit/>
          </a:bodyPr>
          <a:lstStyle/>
          <a:p>
            <a:r>
              <a:rPr lang="nl-NL" dirty="0"/>
              <a:t>restrictieve longfunctie</a:t>
            </a:r>
          </a:p>
          <a:p>
            <a:pPr lvl="1"/>
            <a:r>
              <a:rPr lang="nl-NL" dirty="0"/>
              <a:t>totale longcapaciteit (TLC) ↓</a:t>
            </a:r>
          </a:p>
          <a:p>
            <a:pPr lvl="1"/>
            <a:r>
              <a:rPr lang="nl-NL" dirty="0"/>
              <a:t>vitale longcapaciteit (VC) ↓</a:t>
            </a:r>
          </a:p>
          <a:p>
            <a:pPr marL="457200" lvl="1" indent="0">
              <a:buNone/>
            </a:pPr>
            <a:endParaRPr lang="nl-NL" dirty="0"/>
          </a:p>
        </p:txBody>
      </p:sp>
      <p:sp>
        <p:nvSpPr>
          <p:cNvPr id="8" name="Tijdelijke aanduiding voor tekst 7">
            <a:extLst>
              <a:ext uri="{FF2B5EF4-FFF2-40B4-BE49-F238E27FC236}">
                <a16:creationId xmlns:a16="http://schemas.microsoft.com/office/drawing/2014/main" id="{378A2243-7FCD-8D2A-4C4E-02E042700FE6}"/>
              </a:ext>
            </a:extLst>
          </p:cNvPr>
          <p:cNvSpPr>
            <a:spLocks noGrp="1"/>
          </p:cNvSpPr>
          <p:nvPr>
            <p:ph type="body" sz="quarter" idx="3"/>
          </p:nvPr>
        </p:nvSpPr>
        <p:spPr/>
        <p:txBody>
          <a:bodyPr anchor="ctr">
            <a:noAutofit/>
          </a:bodyPr>
          <a:lstStyle/>
          <a:p>
            <a:pPr algn="ctr"/>
            <a:r>
              <a:rPr lang="nl-NL" sz="3200" b="0" dirty="0"/>
              <a:t>verlies longblaasjes en longvaatbed</a:t>
            </a:r>
          </a:p>
        </p:txBody>
      </p:sp>
      <p:sp>
        <p:nvSpPr>
          <p:cNvPr id="9" name="Tijdelijke aanduiding voor inhoud 8">
            <a:extLst>
              <a:ext uri="{FF2B5EF4-FFF2-40B4-BE49-F238E27FC236}">
                <a16:creationId xmlns:a16="http://schemas.microsoft.com/office/drawing/2014/main" id="{5CE99663-7AF9-6BBC-C82F-D3DBC898C025}"/>
              </a:ext>
            </a:extLst>
          </p:cNvPr>
          <p:cNvSpPr>
            <a:spLocks noGrp="1"/>
          </p:cNvSpPr>
          <p:nvPr>
            <p:ph sz="quarter" idx="4"/>
          </p:nvPr>
        </p:nvSpPr>
        <p:spPr>
          <a:xfrm>
            <a:off x="6172200" y="2656587"/>
            <a:ext cx="5443780" cy="1031418"/>
          </a:xfrm>
        </p:spPr>
        <p:txBody>
          <a:bodyPr>
            <a:normAutofit/>
          </a:bodyPr>
          <a:lstStyle/>
          <a:p>
            <a:r>
              <a:rPr lang="nl-NL" dirty="0"/>
              <a:t>afname zuurstofopname capaciteit</a:t>
            </a:r>
          </a:p>
          <a:p>
            <a:pPr lvl="1"/>
            <a:r>
              <a:rPr lang="nl-NL" dirty="0"/>
              <a:t>diffusiecapaciteit (DLCO) ↓</a:t>
            </a:r>
          </a:p>
          <a:p>
            <a:pPr marL="457200" lvl="1" indent="0">
              <a:buNone/>
            </a:pPr>
            <a:endParaRPr lang="nl-NL" dirty="0"/>
          </a:p>
        </p:txBody>
      </p:sp>
      <p:pic>
        <p:nvPicPr>
          <p:cNvPr id="4" name="Picture 4" descr="Afbeeldingsresultaat voor olvg">
            <a:hlinkClick r:id="rId2"/>
            <a:extLst>
              <a:ext uri="{FF2B5EF4-FFF2-40B4-BE49-F238E27FC236}">
                <a16:creationId xmlns:a16="http://schemas.microsoft.com/office/drawing/2014/main" id="{91652C59-E5BE-1E16-4469-80CD34EA1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Afbeelding 9">
            <a:extLst>
              <a:ext uri="{FF2B5EF4-FFF2-40B4-BE49-F238E27FC236}">
                <a16:creationId xmlns:a16="http://schemas.microsoft.com/office/drawing/2014/main" id="{791E4A87-2B2A-707C-0A09-35B3B4DCFA59}"/>
              </a:ext>
            </a:extLst>
          </p:cNvPr>
          <p:cNvPicPr>
            <a:picLocks noChangeAspect="1"/>
          </p:cNvPicPr>
          <p:nvPr/>
        </p:nvPicPr>
        <p:blipFill rotWithShape="1">
          <a:blip r:embed="rId4"/>
          <a:srcRect r="52438" b="20433"/>
          <a:stretch/>
        </p:blipFill>
        <p:spPr>
          <a:xfrm>
            <a:off x="1285645" y="3977549"/>
            <a:ext cx="3751303" cy="2714556"/>
          </a:xfrm>
          <a:prstGeom prst="rect">
            <a:avLst/>
          </a:prstGeom>
        </p:spPr>
      </p:pic>
      <p:pic>
        <p:nvPicPr>
          <p:cNvPr id="11" name="Afbeelding 10">
            <a:extLst>
              <a:ext uri="{FF2B5EF4-FFF2-40B4-BE49-F238E27FC236}">
                <a16:creationId xmlns:a16="http://schemas.microsoft.com/office/drawing/2014/main" id="{DE3751FF-633E-9A9E-0A06-23722D88BEBC}"/>
              </a:ext>
            </a:extLst>
          </p:cNvPr>
          <p:cNvPicPr>
            <a:picLocks noChangeAspect="1"/>
          </p:cNvPicPr>
          <p:nvPr/>
        </p:nvPicPr>
        <p:blipFill rotWithShape="1">
          <a:blip r:embed="rId5"/>
          <a:srcRect t="3911" b="16570"/>
          <a:stretch/>
        </p:blipFill>
        <p:spPr>
          <a:xfrm>
            <a:off x="6596509" y="3977817"/>
            <a:ext cx="3817643" cy="2700580"/>
          </a:xfrm>
          <a:prstGeom prst="rect">
            <a:avLst/>
          </a:prstGeom>
        </p:spPr>
      </p:pic>
    </p:spTree>
    <p:extLst>
      <p:ext uri="{BB962C8B-B14F-4D97-AF65-F5344CB8AC3E}">
        <p14:creationId xmlns:p14="http://schemas.microsoft.com/office/powerpoint/2010/main" val="58152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Kortademigheid</a:t>
            </a:r>
          </a:p>
        </p:txBody>
      </p:sp>
      <p:pic>
        <p:nvPicPr>
          <p:cNvPr id="4" name="Picture 4" descr="Afbeeldingsresultaat voor olvg">
            <a:hlinkClick r:id="rId2"/>
            <a:extLst>
              <a:ext uri="{FF2B5EF4-FFF2-40B4-BE49-F238E27FC236}">
                <a16:creationId xmlns:a16="http://schemas.microsoft.com/office/drawing/2014/main" id="{E64C4186-8068-D1C5-4AED-DB0370AA0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el 8">
            <a:extLst>
              <a:ext uri="{FF2B5EF4-FFF2-40B4-BE49-F238E27FC236}">
                <a16:creationId xmlns:a16="http://schemas.microsoft.com/office/drawing/2014/main" id="{62B9D8F5-D515-9D6A-4BF7-595F1306C71F}"/>
              </a:ext>
            </a:extLst>
          </p:cNvPr>
          <p:cNvGraphicFramePr>
            <a:graphicFrameLocks noGrp="1"/>
          </p:cNvGraphicFramePr>
          <p:nvPr>
            <p:ph idx="1"/>
            <p:extLst/>
          </p:nvPr>
        </p:nvGraphicFramePr>
        <p:xfrm>
          <a:off x="661494" y="1465372"/>
          <a:ext cx="11011545" cy="2553830"/>
        </p:xfrm>
        <a:graphic>
          <a:graphicData uri="http://schemas.openxmlformats.org/drawingml/2006/table">
            <a:tbl>
              <a:tblPr firstRow="1" bandRow="1">
                <a:tableStyleId>{5C22544A-7EE6-4342-B048-85BDC9FD1C3A}</a:tableStyleId>
              </a:tblPr>
              <a:tblGrid>
                <a:gridCol w="3499801">
                  <a:extLst>
                    <a:ext uri="{9D8B030D-6E8A-4147-A177-3AD203B41FA5}">
                      <a16:colId xmlns:a16="http://schemas.microsoft.com/office/drawing/2014/main" val="2999403119"/>
                    </a:ext>
                  </a:extLst>
                </a:gridCol>
                <a:gridCol w="2518474">
                  <a:extLst>
                    <a:ext uri="{9D8B030D-6E8A-4147-A177-3AD203B41FA5}">
                      <a16:colId xmlns:a16="http://schemas.microsoft.com/office/drawing/2014/main" val="1998227816"/>
                    </a:ext>
                  </a:extLst>
                </a:gridCol>
                <a:gridCol w="4993270">
                  <a:extLst>
                    <a:ext uri="{9D8B030D-6E8A-4147-A177-3AD203B41FA5}">
                      <a16:colId xmlns:a16="http://schemas.microsoft.com/office/drawing/2014/main" val="486447001"/>
                    </a:ext>
                  </a:extLst>
                </a:gridCol>
              </a:tblGrid>
              <a:tr h="876623">
                <a:tc>
                  <a:txBody>
                    <a:bodyPr/>
                    <a:lstStyle/>
                    <a:p>
                      <a:pPr lvl="0" algn="l"/>
                      <a:r>
                        <a:rPr lang="nl-NL" dirty="0"/>
                        <a:t>effect longfibrose</a:t>
                      </a:r>
                    </a:p>
                  </a:txBody>
                  <a:tcPr anchor="ctr"/>
                </a:tc>
                <a:tc>
                  <a:txBody>
                    <a:bodyPr/>
                    <a:lstStyle/>
                    <a:p>
                      <a:pPr lvl="0" algn="l"/>
                      <a:r>
                        <a:rPr lang="nl-NL" dirty="0"/>
                        <a:t>gevolg op longfunctie</a:t>
                      </a:r>
                    </a:p>
                  </a:txBody>
                  <a:tcPr anchor="ctr"/>
                </a:tc>
                <a:tc>
                  <a:txBody>
                    <a:bodyPr/>
                    <a:lstStyle/>
                    <a:p>
                      <a:pPr lvl="0" algn="l"/>
                      <a:r>
                        <a:rPr lang="nl-NL" dirty="0"/>
                        <a:t>uitwerking op ademhaling</a:t>
                      </a:r>
                    </a:p>
                  </a:txBody>
                  <a:tcPr anchor="ctr"/>
                </a:tc>
                <a:extLst>
                  <a:ext uri="{0D108BD9-81ED-4DB2-BD59-A6C34878D82A}">
                    <a16:rowId xmlns:a16="http://schemas.microsoft.com/office/drawing/2014/main" val="2366663501"/>
                  </a:ext>
                </a:extLst>
              </a:tr>
              <a:tr h="762807">
                <a:tc>
                  <a:txBody>
                    <a:bodyPr/>
                    <a:lstStyle/>
                    <a:p>
                      <a:pPr lvl="0" algn="l"/>
                      <a:r>
                        <a:rPr lang="nl-NL" dirty="0"/>
                        <a:t>verlies elasticiteit long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totale longcapaciteit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kleinere ademteugen, snellere ademfrequentie </a:t>
                      </a:r>
                    </a:p>
                    <a:p>
                      <a:pPr lvl="0" algn="l"/>
                      <a:r>
                        <a:rPr lang="nl-NL" dirty="0"/>
                        <a:t>verhoogde ademarbeid spieren</a:t>
                      </a:r>
                    </a:p>
                  </a:txBody>
                  <a:tcPr anchor="ctr"/>
                </a:tc>
                <a:extLst>
                  <a:ext uri="{0D108BD9-81ED-4DB2-BD59-A6C34878D82A}">
                    <a16:rowId xmlns:a16="http://schemas.microsoft.com/office/drawing/2014/main" val="275376612"/>
                  </a:ext>
                </a:extLst>
              </a:tr>
              <a:tr h="762807">
                <a:tc>
                  <a:txBody>
                    <a:bodyPr/>
                    <a:lstStyle/>
                    <a:p>
                      <a:pPr lvl="0" algn="l"/>
                      <a:r>
                        <a:rPr lang="nl-NL" dirty="0"/>
                        <a:t>verlies longblaasjes en longvaatbed: </a:t>
                      </a:r>
                    </a:p>
                    <a:p>
                      <a:pPr lvl="0" algn="l"/>
                      <a:r>
                        <a:rPr lang="nl-NL" dirty="0"/>
                        <a:t>zuurstof opname capaciteit ↓</a:t>
                      </a:r>
                    </a:p>
                  </a:txBody>
                  <a:tcPr anchor="ctr"/>
                </a:tc>
                <a:tc>
                  <a:txBody>
                    <a:bodyPr/>
                    <a:lstStyle/>
                    <a:p>
                      <a:pPr lvl="0" algn="l"/>
                      <a:r>
                        <a:rPr lang="nl-NL" dirty="0"/>
                        <a:t>diffusiecapaciteit ↓</a:t>
                      </a:r>
                    </a:p>
                  </a:txBody>
                  <a:tcPr anchor="ctr"/>
                </a:tc>
                <a:tc>
                  <a:txBody>
                    <a:bodyPr/>
                    <a:lstStyle/>
                    <a:p>
                      <a:pPr lvl="0" algn="l"/>
                      <a:r>
                        <a:rPr lang="nl-NL" dirty="0"/>
                        <a:t>lagere zuurstof saturatie → </a:t>
                      </a:r>
                    </a:p>
                    <a:p>
                      <a:pPr lvl="0" algn="l"/>
                      <a:r>
                        <a:rPr lang="nl-NL" dirty="0"/>
                        <a:t>moeheid + snellere verzuring in spieren</a:t>
                      </a:r>
                    </a:p>
                  </a:txBody>
                  <a:tcPr anchor="ctr"/>
                </a:tc>
                <a:extLst>
                  <a:ext uri="{0D108BD9-81ED-4DB2-BD59-A6C34878D82A}">
                    <a16:rowId xmlns:a16="http://schemas.microsoft.com/office/drawing/2014/main" val="931848373"/>
                  </a:ext>
                </a:extLst>
              </a:tr>
            </a:tbl>
          </a:graphicData>
        </a:graphic>
      </p:graphicFrame>
      <p:pic>
        <p:nvPicPr>
          <p:cNvPr id="5" name="Afbeelding 4">
            <a:extLst>
              <a:ext uri="{FF2B5EF4-FFF2-40B4-BE49-F238E27FC236}">
                <a16:creationId xmlns:a16="http://schemas.microsoft.com/office/drawing/2014/main" id="{993102ED-9758-5DBC-4539-551994804B34}"/>
              </a:ext>
            </a:extLst>
          </p:cNvPr>
          <p:cNvPicPr>
            <a:picLocks noChangeAspect="1"/>
          </p:cNvPicPr>
          <p:nvPr/>
        </p:nvPicPr>
        <p:blipFill rotWithShape="1">
          <a:blip r:embed="rId4"/>
          <a:srcRect l="74428" t="19716" r="9618" b="30017"/>
          <a:stretch/>
        </p:blipFill>
        <p:spPr>
          <a:xfrm>
            <a:off x="4172034" y="4148206"/>
            <a:ext cx="3990463" cy="2619472"/>
          </a:xfrm>
          <a:prstGeom prst="rect">
            <a:avLst/>
          </a:prstGeom>
        </p:spPr>
      </p:pic>
    </p:spTree>
    <p:extLst>
      <p:ext uri="{BB962C8B-B14F-4D97-AF65-F5344CB8AC3E}">
        <p14:creationId xmlns:p14="http://schemas.microsoft.com/office/powerpoint/2010/main" val="211179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Rol </a:t>
            </a:r>
            <a:r>
              <a:rPr lang="nl-NL" dirty="0" err="1"/>
              <a:t>deconditionering</a:t>
            </a:r>
            <a:endParaRPr lang="nl-NL" dirty="0"/>
          </a:p>
        </p:txBody>
      </p:sp>
      <p:pic>
        <p:nvPicPr>
          <p:cNvPr id="4" name="Picture 4" descr="Afbeeldingsresultaat voor olvg">
            <a:hlinkClick r:id="rId2"/>
            <a:extLst>
              <a:ext uri="{FF2B5EF4-FFF2-40B4-BE49-F238E27FC236}">
                <a16:creationId xmlns:a16="http://schemas.microsoft.com/office/drawing/2014/main" id="{E64C4186-8068-D1C5-4AED-DB0370AA0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Afbeelding 10">
            <a:extLst>
              <a:ext uri="{FF2B5EF4-FFF2-40B4-BE49-F238E27FC236}">
                <a16:creationId xmlns:a16="http://schemas.microsoft.com/office/drawing/2014/main" id="{C48C6190-F757-1A09-388F-22457B277CA2}"/>
              </a:ext>
            </a:extLst>
          </p:cNvPr>
          <p:cNvPicPr>
            <a:picLocks noChangeAspect="1"/>
          </p:cNvPicPr>
          <p:nvPr/>
        </p:nvPicPr>
        <p:blipFill rotWithShape="1">
          <a:blip r:embed="rId4"/>
          <a:srcRect l="76148" t="33285" r="11224" b="17490"/>
          <a:stretch/>
        </p:blipFill>
        <p:spPr>
          <a:xfrm>
            <a:off x="2601277" y="2911833"/>
            <a:ext cx="2761861" cy="2242966"/>
          </a:xfrm>
          <a:prstGeom prst="rect">
            <a:avLst/>
          </a:prstGeom>
        </p:spPr>
      </p:pic>
      <p:sp>
        <p:nvSpPr>
          <p:cNvPr id="12" name="Tekstvak 11">
            <a:extLst>
              <a:ext uri="{FF2B5EF4-FFF2-40B4-BE49-F238E27FC236}">
                <a16:creationId xmlns:a16="http://schemas.microsoft.com/office/drawing/2014/main" id="{32CE67E6-9CEC-4DB4-5F44-2B9809E28C9B}"/>
              </a:ext>
            </a:extLst>
          </p:cNvPr>
          <p:cNvSpPr txBox="1"/>
          <p:nvPr/>
        </p:nvSpPr>
        <p:spPr>
          <a:xfrm>
            <a:off x="2822754" y="1839595"/>
            <a:ext cx="215341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kortademigheid</a:t>
            </a:r>
          </a:p>
        </p:txBody>
      </p:sp>
      <p:sp>
        <p:nvSpPr>
          <p:cNvPr id="13" name="Tekstvak 12">
            <a:extLst>
              <a:ext uri="{FF2B5EF4-FFF2-40B4-BE49-F238E27FC236}">
                <a16:creationId xmlns:a16="http://schemas.microsoft.com/office/drawing/2014/main" id="{C4EC5659-F27A-54CD-9B8D-C8AB88E4F410}"/>
              </a:ext>
            </a:extLst>
          </p:cNvPr>
          <p:cNvSpPr txBox="1"/>
          <p:nvPr/>
        </p:nvSpPr>
        <p:spPr>
          <a:xfrm>
            <a:off x="5575984" y="2897079"/>
            <a:ext cx="294202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vermijding inspanning</a:t>
            </a:r>
          </a:p>
        </p:txBody>
      </p:sp>
      <p:sp>
        <p:nvSpPr>
          <p:cNvPr id="14" name="Tekstvak 13">
            <a:extLst>
              <a:ext uri="{FF2B5EF4-FFF2-40B4-BE49-F238E27FC236}">
                <a16:creationId xmlns:a16="http://schemas.microsoft.com/office/drawing/2014/main" id="{7190DCD9-B8B1-996B-B5F7-69F4FDFE9CA5}"/>
              </a:ext>
            </a:extLst>
          </p:cNvPr>
          <p:cNvSpPr txBox="1"/>
          <p:nvPr/>
        </p:nvSpPr>
        <p:spPr>
          <a:xfrm>
            <a:off x="5715862" y="4531112"/>
            <a:ext cx="266226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verlies spierweefsel</a:t>
            </a:r>
          </a:p>
        </p:txBody>
      </p:sp>
      <p:sp>
        <p:nvSpPr>
          <p:cNvPr id="15" name="Tekstvak 14">
            <a:extLst>
              <a:ext uri="{FF2B5EF4-FFF2-40B4-BE49-F238E27FC236}">
                <a16:creationId xmlns:a16="http://schemas.microsoft.com/office/drawing/2014/main" id="{E365AA57-390F-F595-66F9-05D8340CCFC7}"/>
              </a:ext>
            </a:extLst>
          </p:cNvPr>
          <p:cNvSpPr txBox="1"/>
          <p:nvPr/>
        </p:nvSpPr>
        <p:spPr>
          <a:xfrm>
            <a:off x="8155895" y="3727068"/>
            <a:ext cx="403610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moeite met fysieke activiteiten</a:t>
            </a:r>
          </a:p>
        </p:txBody>
      </p:sp>
      <p:sp>
        <p:nvSpPr>
          <p:cNvPr id="17" name="Pijl: rechts 16">
            <a:extLst>
              <a:ext uri="{FF2B5EF4-FFF2-40B4-BE49-F238E27FC236}">
                <a16:creationId xmlns:a16="http://schemas.microsoft.com/office/drawing/2014/main" id="{2023C5C4-5C5A-842A-CB98-1B3EDD09F8C5}"/>
              </a:ext>
            </a:extLst>
          </p:cNvPr>
          <p:cNvSpPr/>
          <p:nvPr/>
        </p:nvSpPr>
        <p:spPr>
          <a:xfrm rot="2395722">
            <a:off x="5123862" y="2389773"/>
            <a:ext cx="874331" cy="2423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Pijl: rechts 17">
            <a:extLst>
              <a:ext uri="{FF2B5EF4-FFF2-40B4-BE49-F238E27FC236}">
                <a16:creationId xmlns:a16="http://schemas.microsoft.com/office/drawing/2014/main" id="{B3028641-9E04-7260-CE3F-F81A8D7E9EB5}"/>
              </a:ext>
            </a:extLst>
          </p:cNvPr>
          <p:cNvSpPr/>
          <p:nvPr/>
        </p:nvSpPr>
        <p:spPr>
          <a:xfrm rot="5400000">
            <a:off x="6349963" y="3883693"/>
            <a:ext cx="1069964" cy="2423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Pijl: gebogen 20">
            <a:extLst>
              <a:ext uri="{FF2B5EF4-FFF2-40B4-BE49-F238E27FC236}">
                <a16:creationId xmlns:a16="http://schemas.microsoft.com/office/drawing/2014/main" id="{B7522475-D3C2-4B78-6FA1-0BA13BA46D4B}"/>
              </a:ext>
            </a:extLst>
          </p:cNvPr>
          <p:cNvSpPr/>
          <p:nvPr/>
        </p:nvSpPr>
        <p:spPr>
          <a:xfrm rot="16200000" flipV="1">
            <a:off x="9355087" y="3659584"/>
            <a:ext cx="461666" cy="1882806"/>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Pijl: gebogen 21">
            <a:extLst>
              <a:ext uri="{FF2B5EF4-FFF2-40B4-BE49-F238E27FC236}">
                <a16:creationId xmlns:a16="http://schemas.microsoft.com/office/drawing/2014/main" id="{69ADD490-B1FD-7B15-1FAA-6D22EAAD8E51}"/>
              </a:ext>
            </a:extLst>
          </p:cNvPr>
          <p:cNvSpPr/>
          <p:nvPr/>
        </p:nvSpPr>
        <p:spPr>
          <a:xfrm rot="10800000" flipV="1">
            <a:off x="8680600" y="3083982"/>
            <a:ext cx="1797540" cy="461666"/>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kstvak 24">
            <a:extLst>
              <a:ext uri="{FF2B5EF4-FFF2-40B4-BE49-F238E27FC236}">
                <a16:creationId xmlns:a16="http://schemas.microsoft.com/office/drawing/2014/main" id="{9AB87E6E-B65A-6ECD-59B6-E0BE3FA90EC8}"/>
              </a:ext>
            </a:extLst>
          </p:cNvPr>
          <p:cNvSpPr txBox="1"/>
          <p:nvPr/>
        </p:nvSpPr>
        <p:spPr>
          <a:xfrm>
            <a:off x="2247147" y="5661878"/>
            <a:ext cx="330462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toegenomen inspanning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per activiteit</a:t>
            </a:r>
          </a:p>
        </p:txBody>
      </p:sp>
      <p:sp>
        <p:nvSpPr>
          <p:cNvPr id="27" name="Pijl: rechts 26">
            <a:extLst>
              <a:ext uri="{FF2B5EF4-FFF2-40B4-BE49-F238E27FC236}">
                <a16:creationId xmlns:a16="http://schemas.microsoft.com/office/drawing/2014/main" id="{D111F6B6-6AF0-8274-4142-E38AFC156C59}"/>
              </a:ext>
            </a:extLst>
          </p:cNvPr>
          <p:cNvSpPr/>
          <p:nvPr/>
        </p:nvSpPr>
        <p:spPr>
          <a:xfrm rot="8299826">
            <a:off x="5685805" y="5540719"/>
            <a:ext cx="874331" cy="2423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kstvak 27">
            <a:extLst>
              <a:ext uri="{FF2B5EF4-FFF2-40B4-BE49-F238E27FC236}">
                <a16:creationId xmlns:a16="http://schemas.microsoft.com/office/drawing/2014/main" id="{613A7CFA-8715-2C35-A74B-B7881F0DC207}"/>
              </a:ext>
            </a:extLst>
          </p:cNvPr>
          <p:cNvSpPr txBox="1"/>
          <p:nvPr/>
        </p:nvSpPr>
        <p:spPr>
          <a:xfrm>
            <a:off x="236603" y="4531111"/>
            <a:ext cx="216950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snelle verzuring</a:t>
            </a:r>
          </a:p>
        </p:txBody>
      </p:sp>
      <p:sp>
        <p:nvSpPr>
          <p:cNvPr id="29" name="Tekstvak 28">
            <a:extLst>
              <a:ext uri="{FF2B5EF4-FFF2-40B4-BE49-F238E27FC236}">
                <a16:creationId xmlns:a16="http://schemas.microsoft.com/office/drawing/2014/main" id="{7304EECC-AD46-17F8-4B63-E6EB7E6544E7}"/>
              </a:ext>
            </a:extLst>
          </p:cNvPr>
          <p:cNvSpPr txBox="1"/>
          <p:nvPr/>
        </p:nvSpPr>
        <p:spPr>
          <a:xfrm>
            <a:off x="550849" y="2714651"/>
            <a:ext cx="169629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verhoogde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ademarbeid</a:t>
            </a:r>
          </a:p>
        </p:txBody>
      </p:sp>
      <p:sp>
        <p:nvSpPr>
          <p:cNvPr id="30" name="Pijl: rechts 29">
            <a:extLst>
              <a:ext uri="{FF2B5EF4-FFF2-40B4-BE49-F238E27FC236}">
                <a16:creationId xmlns:a16="http://schemas.microsoft.com/office/drawing/2014/main" id="{00B917D5-5B12-C057-2A6F-D8B115B99FEC}"/>
              </a:ext>
            </a:extLst>
          </p:cNvPr>
          <p:cNvSpPr/>
          <p:nvPr/>
        </p:nvSpPr>
        <p:spPr>
          <a:xfrm rot="13499168">
            <a:off x="1230827" y="5424188"/>
            <a:ext cx="996579" cy="2363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Pijl: rechts 30">
            <a:extLst>
              <a:ext uri="{FF2B5EF4-FFF2-40B4-BE49-F238E27FC236}">
                <a16:creationId xmlns:a16="http://schemas.microsoft.com/office/drawing/2014/main" id="{9E5ADFF9-B2B9-07C5-9B8D-B01FB79C85A7}"/>
              </a:ext>
            </a:extLst>
          </p:cNvPr>
          <p:cNvSpPr/>
          <p:nvPr/>
        </p:nvSpPr>
        <p:spPr>
          <a:xfrm rot="16200000">
            <a:off x="857677" y="3917222"/>
            <a:ext cx="985463" cy="2423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Pijl: rechts 31">
            <a:extLst>
              <a:ext uri="{FF2B5EF4-FFF2-40B4-BE49-F238E27FC236}">
                <a16:creationId xmlns:a16="http://schemas.microsoft.com/office/drawing/2014/main" id="{472A7461-E56A-3586-DBB5-951BC939BD45}"/>
              </a:ext>
            </a:extLst>
          </p:cNvPr>
          <p:cNvSpPr/>
          <p:nvPr/>
        </p:nvSpPr>
        <p:spPr>
          <a:xfrm rot="19535023">
            <a:off x="1767235" y="2254972"/>
            <a:ext cx="971415" cy="242316"/>
          </a:xfrm>
          <a:prstGeom prst="rightArrow">
            <a:avLst>
              <a:gd name="adj1" fmla="val 47642"/>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95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animBg="1"/>
      <p:bldP spid="18" grpId="0" animBg="1"/>
      <p:bldP spid="21" grpId="0" animBg="1"/>
      <p:bldP spid="22" grpId="0" animBg="1"/>
      <p:bldP spid="25" grpId="0"/>
      <p:bldP spid="27" grpId="0" animBg="1"/>
      <p:bldP spid="28" grpId="0"/>
      <p:bldP spid="29" grpId="0"/>
      <p:bldP spid="30" grpId="0" animBg="1"/>
      <p:bldP spid="31" grpId="0" animBg="1"/>
      <p:bldP spid="3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Omgang met kortademigheid</a:t>
            </a:r>
          </a:p>
        </p:txBody>
      </p:sp>
      <p:sp>
        <p:nvSpPr>
          <p:cNvPr id="3" name="Tijdelijke aanduiding voor inhoud 2">
            <a:extLst>
              <a:ext uri="{FF2B5EF4-FFF2-40B4-BE49-F238E27FC236}">
                <a16:creationId xmlns:a16="http://schemas.microsoft.com/office/drawing/2014/main" id="{3A9089F2-D5D7-7F01-891B-B0063D758835}"/>
              </a:ext>
            </a:extLst>
          </p:cNvPr>
          <p:cNvSpPr>
            <a:spLocks noGrp="1"/>
          </p:cNvSpPr>
          <p:nvPr>
            <p:ph idx="1"/>
          </p:nvPr>
        </p:nvSpPr>
        <p:spPr/>
        <p:txBody>
          <a:bodyPr/>
          <a:lstStyle/>
          <a:p>
            <a:r>
              <a:rPr lang="nl-NL" dirty="0"/>
              <a:t>Longrevalidatie – fysiotherapie</a:t>
            </a:r>
          </a:p>
          <a:p>
            <a:pPr lvl="1"/>
            <a:r>
              <a:rPr lang="nl-NL" dirty="0"/>
              <a:t>verbetering / behoud van spierconditie </a:t>
            </a:r>
          </a:p>
          <a:p>
            <a:pPr lvl="1"/>
            <a:r>
              <a:rPr lang="nl-NL" dirty="0"/>
              <a:t>toename spierkracht</a:t>
            </a:r>
          </a:p>
          <a:p>
            <a:endParaRPr lang="nl-NL" dirty="0"/>
          </a:p>
          <a:p>
            <a:r>
              <a:rPr lang="nl-NL" dirty="0"/>
              <a:t>Behandeldoelen</a:t>
            </a:r>
          </a:p>
          <a:p>
            <a:pPr lvl="1"/>
            <a:r>
              <a:rPr lang="nl-NL" dirty="0"/>
              <a:t>verbetering inspanningsvermogen</a:t>
            </a:r>
          </a:p>
          <a:p>
            <a:pPr lvl="1"/>
            <a:r>
              <a:rPr lang="nl-NL" dirty="0"/>
              <a:t>behoud van zelfredzaamheid in dagelijkse activiteiten</a:t>
            </a:r>
          </a:p>
          <a:p>
            <a:pPr lvl="1"/>
            <a:r>
              <a:rPr lang="nl-NL" dirty="0"/>
              <a:t>afname moeheid</a:t>
            </a:r>
          </a:p>
          <a:p>
            <a:pPr lvl="1"/>
            <a:r>
              <a:rPr lang="nl-NL" dirty="0"/>
              <a:t>bewaking van grenzen</a:t>
            </a:r>
          </a:p>
          <a:p>
            <a:pPr lvl="1"/>
            <a:r>
              <a:rPr lang="nl-NL" dirty="0"/>
              <a:t>verbetering ademregulatie</a:t>
            </a:r>
          </a:p>
          <a:p>
            <a:endParaRPr lang="nl-NL" dirty="0"/>
          </a:p>
          <a:p>
            <a:endParaRPr lang="nl-NL" dirty="0"/>
          </a:p>
        </p:txBody>
      </p:sp>
      <p:pic>
        <p:nvPicPr>
          <p:cNvPr id="4" name="Picture 4" descr="Afbeeldingsresultaat voor olvg">
            <a:hlinkClick r:id="rId2"/>
            <a:extLst>
              <a:ext uri="{FF2B5EF4-FFF2-40B4-BE49-F238E27FC236}">
                <a16:creationId xmlns:a16="http://schemas.microsoft.com/office/drawing/2014/main" id="{E64C4186-8068-D1C5-4AED-DB0370AA0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85797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Rol zuurstof suppletie</a:t>
            </a:r>
          </a:p>
        </p:txBody>
      </p:sp>
      <p:sp>
        <p:nvSpPr>
          <p:cNvPr id="3" name="Tijdelijke aanduiding voor inhoud 2">
            <a:extLst>
              <a:ext uri="{FF2B5EF4-FFF2-40B4-BE49-F238E27FC236}">
                <a16:creationId xmlns:a16="http://schemas.microsoft.com/office/drawing/2014/main" id="{3A9089F2-D5D7-7F01-891B-B0063D758835}"/>
              </a:ext>
            </a:extLst>
          </p:cNvPr>
          <p:cNvSpPr>
            <a:spLocks noGrp="1"/>
          </p:cNvSpPr>
          <p:nvPr>
            <p:ph idx="1"/>
          </p:nvPr>
        </p:nvSpPr>
        <p:spPr/>
        <p:txBody>
          <a:bodyPr/>
          <a:lstStyle/>
          <a:p>
            <a:r>
              <a:rPr lang="nl-NL" dirty="0"/>
              <a:t>zuurstof suppletie tijdens inspanning</a:t>
            </a:r>
          </a:p>
          <a:p>
            <a:pPr lvl="1"/>
            <a:r>
              <a:rPr lang="nl-NL" dirty="0"/>
              <a:t>zuurstof saturatie daling &lt; 88% bij activiteiten</a:t>
            </a:r>
          </a:p>
          <a:p>
            <a:pPr lvl="1"/>
            <a:r>
              <a:rPr lang="nl-NL" dirty="0"/>
              <a:t>verbetering trainbaarheid</a:t>
            </a:r>
          </a:p>
          <a:p>
            <a:pPr lvl="1"/>
            <a:endParaRPr lang="nl-NL" dirty="0"/>
          </a:p>
          <a:p>
            <a:r>
              <a:rPr lang="nl-NL" dirty="0"/>
              <a:t>continu zuurstof suppletie</a:t>
            </a:r>
          </a:p>
          <a:p>
            <a:pPr lvl="1"/>
            <a:r>
              <a:rPr lang="nl-NL" dirty="0"/>
              <a:t>zuurstof saturatie &lt; 90% in rust</a:t>
            </a:r>
          </a:p>
          <a:p>
            <a:pPr lvl="1"/>
            <a:r>
              <a:rPr lang="nl-NL" dirty="0"/>
              <a:t>verbetering moeheid</a:t>
            </a:r>
          </a:p>
          <a:p>
            <a:pPr lvl="1"/>
            <a:r>
              <a:rPr lang="nl-NL" dirty="0"/>
              <a:t>voorkomen van ontwikkeling pulmonale hypertensie </a:t>
            </a:r>
          </a:p>
          <a:p>
            <a:endParaRPr lang="nl-NL" dirty="0"/>
          </a:p>
          <a:p>
            <a:endParaRPr lang="nl-NL" dirty="0"/>
          </a:p>
        </p:txBody>
      </p:sp>
      <p:pic>
        <p:nvPicPr>
          <p:cNvPr id="4" name="Picture 4" descr="Afbeeldingsresultaat voor olvg">
            <a:hlinkClick r:id="rId2"/>
            <a:extLst>
              <a:ext uri="{FF2B5EF4-FFF2-40B4-BE49-F238E27FC236}">
                <a16:creationId xmlns:a16="http://schemas.microsoft.com/office/drawing/2014/main" id="{E64C4186-8068-D1C5-4AED-DB0370AA0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BC71A770-EC1C-139A-0B29-B64EA29475B1}"/>
              </a:ext>
            </a:extLst>
          </p:cNvPr>
          <p:cNvPicPr>
            <a:picLocks noChangeAspect="1"/>
          </p:cNvPicPr>
          <p:nvPr/>
        </p:nvPicPr>
        <p:blipFill rotWithShape="1">
          <a:blip r:embed="rId4"/>
          <a:srcRect l="68036" t="25204" r="18265" b="35123"/>
          <a:stretch/>
        </p:blipFill>
        <p:spPr>
          <a:xfrm>
            <a:off x="8165629" y="1825625"/>
            <a:ext cx="3507410" cy="2116202"/>
          </a:xfrm>
          <a:prstGeom prst="rect">
            <a:avLst/>
          </a:prstGeom>
        </p:spPr>
      </p:pic>
    </p:spTree>
    <p:extLst>
      <p:ext uri="{BB962C8B-B14F-4D97-AF65-F5344CB8AC3E}">
        <p14:creationId xmlns:p14="http://schemas.microsoft.com/office/powerpoint/2010/main" val="109982559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Palliatie kortademigheid</a:t>
            </a:r>
          </a:p>
        </p:txBody>
      </p:sp>
      <p:sp>
        <p:nvSpPr>
          <p:cNvPr id="3" name="Tijdelijke aanduiding voor inhoud 2">
            <a:extLst>
              <a:ext uri="{FF2B5EF4-FFF2-40B4-BE49-F238E27FC236}">
                <a16:creationId xmlns:a16="http://schemas.microsoft.com/office/drawing/2014/main" id="{3A9089F2-D5D7-7F01-891B-B0063D758835}"/>
              </a:ext>
            </a:extLst>
          </p:cNvPr>
          <p:cNvSpPr>
            <a:spLocks noGrp="1"/>
          </p:cNvSpPr>
          <p:nvPr>
            <p:ph idx="1"/>
          </p:nvPr>
        </p:nvSpPr>
        <p:spPr/>
        <p:txBody>
          <a:bodyPr/>
          <a:lstStyle/>
          <a:p>
            <a:endParaRPr lang="nl-NL" dirty="0"/>
          </a:p>
          <a:p>
            <a:endParaRPr lang="nl-NL" dirty="0"/>
          </a:p>
        </p:txBody>
      </p:sp>
      <p:pic>
        <p:nvPicPr>
          <p:cNvPr id="4" name="Picture 4" descr="Afbeeldingsresultaat voor olvg">
            <a:hlinkClick r:id="rId2"/>
            <a:extLst>
              <a:ext uri="{FF2B5EF4-FFF2-40B4-BE49-F238E27FC236}">
                <a16:creationId xmlns:a16="http://schemas.microsoft.com/office/drawing/2014/main" id="{E64C4186-8068-D1C5-4AED-DB0370AA0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197" t="5498" b="11694"/>
          <a:stretch>
            <a:fillRect/>
          </a:stretch>
        </p:blipFill>
        <p:spPr bwMode="auto">
          <a:xfrm>
            <a:off x="10414152" y="5889624"/>
            <a:ext cx="12588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inhoud 2">
            <a:extLst>
              <a:ext uri="{FF2B5EF4-FFF2-40B4-BE49-F238E27FC236}">
                <a16:creationId xmlns:a16="http://schemas.microsoft.com/office/drawing/2014/main" id="{1A6BC7ED-E19E-7249-CEF2-8111E9F34451}"/>
              </a:ext>
            </a:extLst>
          </p:cNvPr>
          <p:cNvSpPr txBox="1">
            <a:spLocks/>
          </p:cNvSpPr>
          <p:nvPr/>
        </p:nvSpPr>
        <p:spPr>
          <a:xfrm>
            <a:off x="990600" y="2438399"/>
            <a:ext cx="10515600" cy="3890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(hand)ventilator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opiaten - morfine</a:t>
            </a:r>
          </a:p>
        </p:txBody>
      </p:sp>
      <p:pic>
        <p:nvPicPr>
          <p:cNvPr id="13" name="Afbeelding 12">
            <a:extLst>
              <a:ext uri="{FF2B5EF4-FFF2-40B4-BE49-F238E27FC236}">
                <a16:creationId xmlns:a16="http://schemas.microsoft.com/office/drawing/2014/main" id="{ACB3E7B2-87C1-A27D-EE47-1918BD2EEA36}"/>
              </a:ext>
            </a:extLst>
          </p:cNvPr>
          <p:cNvPicPr>
            <a:picLocks noChangeAspect="1"/>
          </p:cNvPicPr>
          <p:nvPr/>
        </p:nvPicPr>
        <p:blipFill rotWithShape="1">
          <a:blip r:embed="rId4"/>
          <a:srcRect l="70961" t="9461" r="21667" b="20077"/>
          <a:stretch/>
        </p:blipFill>
        <p:spPr>
          <a:xfrm>
            <a:off x="6682153" y="1531938"/>
            <a:ext cx="1461477" cy="2910245"/>
          </a:xfrm>
          <a:prstGeom prst="rect">
            <a:avLst/>
          </a:prstGeom>
        </p:spPr>
      </p:pic>
      <p:pic>
        <p:nvPicPr>
          <p:cNvPr id="15" name="Afbeelding 14">
            <a:extLst>
              <a:ext uri="{FF2B5EF4-FFF2-40B4-BE49-F238E27FC236}">
                <a16:creationId xmlns:a16="http://schemas.microsoft.com/office/drawing/2014/main" id="{CF797980-1927-A746-EB2C-E6AA996279D4}"/>
              </a:ext>
            </a:extLst>
          </p:cNvPr>
          <p:cNvPicPr>
            <a:picLocks noChangeAspect="1"/>
          </p:cNvPicPr>
          <p:nvPr/>
        </p:nvPicPr>
        <p:blipFill rotWithShape="1">
          <a:blip r:embed="rId5"/>
          <a:srcRect l="72756" t="34384" r="19679" b="26232"/>
          <a:stretch/>
        </p:blipFill>
        <p:spPr>
          <a:xfrm>
            <a:off x="1536777" y="4667072"/>
            <a:ext cx="1683162" cy="1825803"/>
          </a:xfrm>
          <a:prstGeom prst="rect">
            <a:avLst/>
          </a:prstGeom>
        </p:spPr>
      </p:pic>
    </p:spTree>
    <p:extLst>
      <p:ext uri="{BB962C8B-B14F-4D97-AF65-F5344CB8AC3E}">
        <p14:creationId xmlns:p14="http://schemas.microsoft.com/office/powerpoint/2010/main" val="38202340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38495-01C2-A786-2A17-D2E89C44A933}"/>
              </a:ext>
            </a:extLst>
          </p:cNvPr>
          <p:cNvSpPr>
            <a:spLocks noGrp="1"/>
          </p:cNvSpPr>
          <p:nvPr>
            <p:ph type="title"/>
          </p:nvPr>
        </p:nvSpPr>
        <p:spPr/>
        <p:txBody>
          <a:bodyPr/>
          <a:lstStyle/>
          <a:p>
            <a:r>
              <a:rPr lang="nl-NL" dirty="0"/>
              <a:t>Samenvatting</a:t>
            </a:r>
          </a:p>
        </p:txBody>
      </p:sp>
      <p:sp>
        <p:nvSpPr>
          <p:cNvPr id="3" name="Tijdelijke aanduiding voor inhoud 2">
            <a:extLst>
              <a:ext uri="{FF2B5EF4-FFF2-40B4-BE49-F238E27FC236}">
                <a16:creationId xmlns:a16="http://schemas.microsoft.com/office/drawing/2014/main" id="{3A9089F2-D5D7-7F01-891B-B0063D758835}"/>
              </a:ext>
            </a:extLst>
          </p:cNvPr>
          <p:cNvSpPr>
            <a:spLocks noGrp="1"/>
          </p:cNvSpPr>
          <p:nvPr>
            <p:ph idx="1"/>
          </p:nvPr>
        </p:nvSpPr>
        <p:spPr>
          <a:xfrm>
            <a:off x="518961" y="1543050"/>
            <a:ext cx="11520639" cy="5314950"/>
          </a:xfrm>
        </p:spPr>
        <p:txBody>
          <a:bodyPr>
            <a:normAutofit fontScale="92500"/>
          </a:bodyPr>
          <a:lstStyle/>
          <a:p>
            <a:r>
              <a:rPr lang="nl-NL" dirty="0"/>
              <a:t>longfibrose zorgt voor afname elasticiteit longweefsel alsmede verlies longblaasjes en bloedvoorziening long</a:t>
            </a:r>
          </a:p>
          <a:p>
            <a:pPr lvl="1"/>
            <a:r>
              <a:rPr lang="nl-NL" dirty="0"/>
              <a:t>kleiner longvolume  		volume ademteug ↓		ademfrequentie ↑</a:t>
            </a:r>
          </a:p>
          <a:p>
            <a:pPr lvl="1"/>
            <a:r>
              <a:rPr lang="nl-NL" dirty="0"/>
              <a:t>toegenomen ademarbeid</a:t>
            </a:r>
          </a:p>
          <a:p>
            <a:pPr lvl="1"/>
            <a:r>
              <a:rPr lang="nl-NL" dirty="0"/>
              <a:t>verlies zuurstofopname capaciteit</a:t>
            </a:r>
          </a:p>
          <a:p>
            <a:pPr lvl="1"/>
            <a:r>
              <a:rPr lang="nl-NL" dirty="0"/>
              <a:t>uiteindelijk ontwikkeling pulmonale hypertensie</a:t>
            </a:r>
          </a:p>
          <a:p>
            <a:endParaRPr lang="nl-NL" dirty="0"/>
          </a:p>
          <a:p>
            <a:r>
              <a:rPr lang="nl-NL" dirty="0" err="1"/>
              <a:t>deconditionering</a:t>
            </a:r>
            <a:r>
              <a:rPr lang="nl-NL" dirty="0"/>
              <a:t> verergert kortademigheid</a:t>
            </a:r>
          </a:p>
          <a:p>
            <a:endParaRPr lang="nl-NL" dirty="0"/>
          </a:p>
          <a:p>
            <a:r>
              <a:rPr lang="nl-NL" dirty="0"/>
              <a:t>aanpak kortademigheid</a:t>
            </a:r>
          </a:p>
          <a:p>
            <a:pPr lvl="1"/>
            <a:r>
              <a:rPr lang="nl-NL" dirty="0"/>
              <a:t>longrevalidatie</a:t>
            </a:r>
          </a:p>
          <a:p>
            <a:pPr lvl="1"/>
            <a:r>
              <a:rPr lang="nl-NL" dirty="0"/>
              <a:t>zuurstofsuppletie beperkt effect op kortademigheid; wel verbetering trainbaarheid / moeheid</a:t>
            </a:r>
          </a:p>
          <a:p>
            <a:pPr lvl="1"/>
            <a:r>
              <a:rPr lang="nl-NL" dirty="0"/>
              <a:t>bij hoge ziektelast palliatieve maatregelen overwegen</a:t>
            </a:r>
          </a:p>
        </p:txBody>
      </p:sp>
      <p:cxnSp>
        <p:nvCxnSpPr>
          <p:cNvPr id="7" name="Rechte verbindingslijn met pijl 6">
            <a:extLst>
              <a:ext uri="{FF2B5EF4-FFF2-40B4-BE49-F238E27FC236}">
                <a16:creationId xmlns:a16="http://schemas.microsoft.com/office/drawing/2014/main" id="{6FA52E5D-38C6-BA6C-1D3C-CA9DD50D04D4}"/>
              </a:ext>
            </a:extLst>
          </p:cNvPr>
          <p:cNvCxnSpPr>
            <a:cxnSpLocks/>
          </p:cNvCxnSpPr>
          <p:nvPr/>
        </p:nvCxnSpPr>
        <p:spPr>
          <a:xfrm>
            <a:off x="3916219" y="2472459"/>
            <a:ext cx="979054"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Rechte verbindingslijn met pijl 9">
            <a:extLst>
              <a:ext uri="{FF2B5EF4-FFF2-40B4-BE49-F238E27FC236}">
                <a16:creationId xmlns:a16="http://schemas.microsoft.com/office/drawing/2014/main" id="{F5A0372A-6F88-6747-D59F-AFC79DC42673}"/>
              </a:ext>
            </a:extLst>
          </p:cNvPr>
          <p:cNvCxnSpPr>
            <a:cxnSpLocks/>
          </p:cNvCxnSpPr>
          <p:nvPr/>
        </p:nvCxnSpPr>
        <p:spPr>
          <a:xfrm>
            <a:off x="7905462" y="2462934"/>
            <a:ext cx="789709"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Afbeelding 12">
            <a:extLst>
              <a:ext uri="{FF2B5EF4-FFF2-40B4-BE49-F238E27FC236}">
                <a16:creationId xmlns:a16="http://schemas.microsoft.com/office/drawing/2014/main" id="{372E9EDC-F60B-0DE5-D60D-18E8C3133384}"/>
              </a:ext>
            </a:extLst>
          </p:cNvPr>
          <p:cNvPicPr>
            <a:picLocks noChangeAspect="1"/>
          </p:cNvPicPr>
          <p:nvPr/>
        </p:nvPicPr>
        <p:blipFill>
          <a:blip r:embed="rId2"/>
          <a:stretch>
            <a:fillRect/>
          </a:stretch>
        </p:blipFill>
        <p:spPr>
          <a:xfrm>
            <a:off x="10703273" y="211442"/>
            <a:ext cx="1113360" cy="816464"/>
          </a:xfrm>
          <a:prstGeom prst="rect">
            <a:avLst/>
          </a:prstGeom>
        </p:spPr>
      </p:pic>
    </p:spTree>
    <p:extLst>
      <p:ext uri="{BB962C8B-B14F-4D97-AF65-F5344CB8AC3E}">
        <p14:creationId xmlns:p14="http://schemas.microsoft.com/office/powerpoint/2010/main" val="39774534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351" b="12351"/>
          <a:stretch>
            <a:fillRect/>
          </a:stretch>
        </p:blipFill>
        <p:spPr/>
      </p:pic>
      <p:sp>
        <p:nvSpPr>
          <p:cNvPr id="8" name="Text Placeholder 7"/>
          <p:cNvSpPr>
            <a:spLocks noGrp="1"/>
          </p:cNvSpPr>
          <p:nvPr>
            <p:ph type="body" sz="quarter" idx="11"/>
          </p:nvPr>
        </p:nvSpPr>
        <p:spPr/>
        <p:txBody>
          <a:bodyPr/>
          <a:lstStyle/>
          <a:p>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093" y="4488294"/>
            <a:ext cx="1460555" cy="574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55587" y="2190616"/>
            <a:ext cx="4074385"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400" b="1" i="1" u="none" strike="noStrike" kern="1200" cap="none" spc="0" normalizeH="0" baseline="0" noProof="0" dirty="0" smtClean="0">
                <a:ln>
                  <a:noFill/>
                </a:ln>
                <a:solidFill>
                  <a:srgbClr val="FFFFFF"/>
                </a:solidFill>
                <a:effectLst/>
                <a:uLnTx/>
                <a:uFillTx/>
                <a:latin typeface="Arial" charset="0"/>
                <a:ea typeface="ＭＳ Ｐゴシック" charset="-128"/>
                <a:cs typeface="+mn-cs"/>
              </a:rPr>
              <a:t>Weetjes over uw longen …</a:t>
            </a:r>
            <a:endParaRPr kumimoji="0" lang="nl-NL" sz="2400" b="1" i="1"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2" name="Title 1"/>
          <p:cNvSpPr>
            <a:spLocks noGrp="1"/>
          </p:cNvSpPr>
          <p:nvPr>
            <p:ph type="title"/>
          </p:nvPr>
        </p:nvSpPr>
        <p:spPr/>
        <p:txBody>
          <a:bodyPr/>
          <a:lstStyle/>
          <a:p>
            <a:r>
              <a:rPr lang="nl-NL" dirty="0" smtClean="0"/>
              <a:t>Kennis</a:t>
            </a:r>
            <a:endParaRPr lang="en-GB" dirty="0"/>
          </a:p>
        </p:txBody>
      </p:sp>
    </p:spTree>
    <p:extLst>
      <p:ext uri="{BB962C8B-B14F-4D97-AF65-F5344CB8AC3E}">
        <p14:creationId xmlns:p14="http://schemas.microsoft.com/office/powerpoint/2010/main" val="418198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p:cNvSpPr txBox="1"/>
          <p:nvPr/>
        </p:nvSpPr>
        <p:spPr>
          <a:xfrm>
            <a:off x="856529" y="1475809"/>
            <a:ext cx="8977936"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Uw luchtpijp 23 keer vertakt … en uw linker long kleiner is dan uw rechter?  </a:t>
            </a:r>
          </a:p>
        </p:txBody>
      </p:sp>
      <p:sp>
        <p:nvSpPr>
          <p:cNvPr id="3" name="Tekstvak 2"/>
          <p:cNvSpPr txBox="1"/>
          <p:nvPr/>
        </p:nvSpPr>
        <p:spPr>
          <a:xfrm>
            <a:off x="859001" y="2238764"/>
            <a:ext cx="7194598"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De oppervlakte van gezonde longen ongeveer 70-100 m2 is? </a:t>
            </a: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
        <p:nvSpPr>
          <p:cNvPr id="4" name="Tekstvak 3"/>
          <p:cNvSpPr txBox="1"/>
          <p:nvPr/>
        </p:nvSpPr>
        <p:spPr>
          <a:xfrm>
            <a:off x="867748" y="4730621"/>
            <a:ext cx="5009705" cy="10156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U tot zo’n 400 ml water per dag uitademt? </a:t>
            </a: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
        <p:nvSpPr>
          <p:cNvPr id="5" name="Title 1"/>
          <p:cNvSpPr>
            <a:spLocks noGrp="1"/>
          </p:cNvSpPr>
          <p:nvPr>
            <p:ph type="title"/>
          </p:nvPr>
        </p:nvSpPr>
        <p:spPr>
          <a:xfrm>
            <a:off x="406399" y="429320"/>
            <a:ext cx="11379600" cy="609600"/>
          </a:xfrm>
        </p:spPr>
        <p:txBody>
          <a:bodyPr/>
          <a:lstStyle/>
          <a:p>
            <a:r>
              <a:rPr lang="nl-NL" dirty="0" smtClean="0"/>
              <a:t>Wist u dat…. </a:t>
            </a:r>
            <a:endParaRPr lang="nl-NL" dirty="0"/>
          </a:p>
        </p:txBody>
      </p:sp>
      <p:sp>
        <p:nvSpPr>
          <p:cNvPr id="6" name="Tekstvak 5"/>
          <p:cNvSpPr txBox="1"/>
          <p:nvPr/>
        </p:nvSpPr>
        <p:spPr>
          <a:xfrm>
            <a:off x="862112" y="3034977"/>
            <a:ext cx="8291052"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Een normale ademhaling ongeveer 17000 tot 22000 teugen per dag is? </a:t>
            </a: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sp>
        <p:nvSpPr>
          <p:cNvPr id="8" name="Tekstvak 7"/>
          <p:cNvSpPr txBox="1"/>
          <p:nvPr/>
        </p:nvSpPr>
        <p:spPr>
          <a:xfrm>
            <a:off x="905069" y="3900197"/>
            <a:ext cx="7978466" cy="132343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rPr>
              <a:t>Uw longen 300 miljoen longblaasjes bevatten, 200 micrometer groot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000" b="0" i="1" u="none" strike="noStrike" kern="1200" cap="none" spc="0" normalizeH="0" baseline="0" noProof="0" dirty="0" smtClean="0">
              <a:ln>
                <a:noFill/>
              </a:ln>
              <a:solidFill>
                <a:srgbClr val="0D1F74"/>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1" u="none" strike="noStrike" kern="1200" cap="none" spc="0" normalizeH="0" baseline="0" noProof="0" dirty="0">
              <a:ln>
                <a:noFill/>
              </a:ln>
              <a:solidFill>
                <a:srgbClr val="0D1F74"/>
              </a:solidFill>
              <a:effectLst/>
              <a:uLnTx/>
              <a:uFillTx/>
              <a:latin typeface="Arial" charset="0"/>
              <a:ea typeface="ＭＳ Ｐゴシック" charset="-128"/>
              <a:cs typeface="+mn-cs"/>
            </a:endParaRPr>
          </a:p>
        </p:txBody>
      </p:sp>
      <p:pic>
        <p:nvPicPr>
          <p:cNvPr id="5122" name="Picture 2" descr="How Large is a Micrometer? (with pictures)"/>
          <p:cNvPicPr>
            <a:picLocks noChangeAspect="1" noChangeArrowheads="1"/>
          </p:cNvPicPr>
          <p:nvPr/>
        </p:nvPicPr>
        <p:blipFill rotWithShape="1">
          <a:blip r:embed="rId3">
            <a:extLst>
              <a:ext uri="{28A0092B-C50C-407E-A947-70E740481C1C}">
                <a14:useLocalDpi xmlns:a14="http://schemas.microsoft.com/office/drawing/2010/main" val="0"/>
              </a:ext>
            </a:extLst>
          </a:blip>
          <a:srcRect l="5639"/>
          <a:stretch/>
        </p:blipFill>
        <p:spPr bwMode="auto">
          <a:xfrm>
            <a:off x="9088017" y="2090057"/>
            <a:ext cx="2864498" cy="260013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194,700+ Thirsty Stock Photos, Pictures &amp; Royalty-Free Images - iStock |  Dry mouth, Thirsty girl, Drinking wa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7250" y="4478694"/>
            <a:ext cx="2156635" cy="2156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89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5122"/>
                                        </p:tgtEl>
                                        <p:attrNameLst>
                                          <p:attrName>style.visibility</p:attrName>
                                        </p:attrNameLst>
                                      </p:cBhvr>
                                      <p:to>
                                        <p:strVal val="visible"/>
                                      </p:to>
                                    </p:set>
                                    <p:animEffect transition="in" filter="fade">
                                      <p:cBhvr>
                                        <p:cTn id="25" dur="500"/>
                                        <p:tgtEl>
                                          <p:spTgt spid="512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nodeType="withEffect">
                                  <p:stCondLst>
                                    <p:cond delay="0"/>
                                  </p:stCondLst>
                                  <p:childTnLst>
                                    <p:set>
                                      <p:cBhvr>
                                        <p:cTn id="32" dur="1" fill="hold">
                                          <p:stCondLst>
                                            <p:cond delay="0"/>
                                          </p:stCondLst>
                                        </p:cTn>
                                        <p:tgtEl>
                                          <p:spTgt spid="5124"/>
                                        </p:tgtEl>
                                        <p:attrNameLst>
                                          <p:attrName>style.visibility</p:attrName>
                                        </p:attrNameLst>
                                      </p:cBhvr>
                                      <p:to>
                                        <p:strVal val="visible"/>
                                      </p:to>
                                    </p:set>
                                    <p:animEffect transition="in" filter="fade">
                                      <p:cBhvr>
                                        <p:cTn id="33"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4" grpId="0"/>
      <p:bldP spid="6" grpId="0"/>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Rectangle 13"/>
          <p:cNvSpPr>
            <a:spLocks noGrp="1" noChangeArrowheads="1"/>
          </p:cNvSpPr>
          <p:nvPr>
            <p:ph type="ctrTitle"/>
          </p:nvPr>
        </p:nvSpPr>
        <p:spPr/>
        <p:txBody>
          <a:bodyPr/>
          <a:lstStyle/>
          <a:p>
            <a:r>
              <a:rPr lang="nl-NL" dirty="0"/>
              <a:t>Leven met longfibrose</a:t>
            </a:r>
          </a:p>
        </p:txBody>
      </p:sp>
      <p:sp>
        <p:nvSpPr>
          <p:cNvPr id="2062" name="Rectangle 14"/>
          <p:cNvSpPr>
            <a:spLocks noGrp="1" noChangeArrowheads="1"/>
          </p:cNvSpPr>
          <p:nvPr>
            <p:ph type="subTitle" idx="1"/>
          </p:nvPr>
        </p:nvSpPr>
        <p:spPr/>
        <p:txBody>
          <a:bodyPr/>
          <a:lstStyle/>
          <a:p>
            <a:r>
              <a:rPr lang="nl-NL" sz="2800" dirty="0"/>
              <a:t>Astrid van den Enden</a:t>
            </a:r>
          </a:p>
          <a:p>
            <a:r>
              <a:rPr lang="nl-NL" sz="2800" dirty="0"/>
              <a:t>Verpleegkundig specialist </a:t>
            </a:r>
          </a:p>
          <a:p>
            <a:r>
              <a:rPr lang="nl-NL" sz="2800" dirty="0"/>
              <a:t>Jeroen Bosch Ziekenhuis</a:t>
            </a:r>
          </a:p>
        </p:txBody>
      </p:sp>
      <p:pic>
        <p:nvPicPr>
          <p:cNvPr id="2" name="Picture 2">
            <a:extLst>
              <a:ext uri="{FF2B5EF4-FFF2-40B4-BE49-F238E27FC236}">
                <a16:creationId xmlns:a16="http://schemas.microsoft.com/office/drawing/2014/main" id="{9C096321-6155-067C-1B7F-850B6554C8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112225" y="5157192"/>
            <a:ext cx="2322317" cy="1550146"/>
          </a:xfrm>
          <a:prstGeom prst="rect">
            <a:avLst/>
          </a:prstGeom>
          <a:solidFill>
            <a:srgbClr val="FFFFFF"/>
          </a:solidFill>
          <a:extLst/>
        </p:spPr>
      </p:pic>
    </p:spTree>
    <p:extLst>
      <p:ext uri="{BB962C8B-B14F-4D97-AF65-F5344CB8AC3E}">
        <p14:creationId xmlns:p14="http://schemas.microsoft.com/office/powerpoint/2010/main" val="135065355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995878F9-98D6-268B-769A-854C7F125BFD}"/>
              </a:ext>
            </a:extLst>
          </p:cNvPr>
          <p:cNvSpPr>
            <a:spLocks noGrp="1"/>
          </p:cNvSpPr>
          <p:nvPr>
            <p:ph type="title"/>
          </p:nvPr>
        </p:nvSpPr>
        <p:spPr/>
        <p:txBody>
          <a:bodyPr/>
          <a:lstStyle/>
          <a:p>
            <a:pPr algn="ctr"/>
            <a:r>
              <a:rPr lang="nl-NL" dirty="0"/>
              <a:t>Leven met longfibrose</a:t>
            </a:r>
          </a:p>
        </p:txBody>
      </p:sp>
      <p:pic>
        <p:nvPicPr>
          <p:cNvPr id="13" name="Tijdelijke aanduiding voor inhoud 5" descr="Afbeelding met schermopname, tekst, diagram&#10;&#10;Automatisch gegenereerde beschrijving">
            <a:extLst>
              <a:ext uri="{FF2B5EF4-FFF2-40B4-BE49-F238E27FC236}">
                <a16:creationId xmlns:a16="http://schemas.microsoft.com/office/drawing/2014/main" id="{1D882471-897B-10D8-3035-794887C3707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351585" y="1156803"/>
            <a:ext cx="4791401" cy="2832901"/>
          </a:xfrm>
          <a:prstGeom prst="rect">
            <a:avLst/>
          </a:prstGeom>
          <a:noFill/>
          <a:ln w="9525">
            <a:noFill/>
            <a:miter lim="800000"/>
            <a:headEnd/>
            <a:tailEnd/>
          </a:ln>
          <a:effectLst/>
        </p:spPr>
      </p:pic>
      <p:pic>
        <p:nvPicPr>
          <p:cNvPr id="15" name="Afbeelding 14" descr="Afbeelding met tekening, schets, kunst, Kinderkunst&#10;&#10;Automatisch gegenereerde beschrijving">
            <a:extLst>
              <a:ext uri="{FF2B5EF4-FFF2-40B4-BE49-F238E27FC236}">
                <a16:creationId xmlns:a16="http://schemas.microsoft.com/office/drawing/2014/main" id="{9D445AEC-E101-8F60-3A88-223919ADBF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8008" y="4149080"/>
            <a:ext cx="4064496" cy="2286280"/>
          </a:xfrm>
          <a:prstGeom prst="rect">
            <a:avLst/>
          </a:prstGeom>
        </p:spPr>
      </p:pic>
    </p:spTree>
    <p:extLst>
      <p:ext uri="{BB962C8B-B14F-4D97-AF65-F5344CB8AC3E}">
        <p14:creationId xmlns:p14="http://schemas.microsoft.com/office/powerpoint/2010/main" val="355801309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DED12-6356-4A4B-8ED2-40F631E7BCAE}"/>
              </a:ext>
            </a:extLst>
          </p:cNvPr>
          <p:cNvSpPr>
            <a:spLocks noGrp="1"/>
          </p:cNvSpPr>
          <p:nvPr>
            <p:ph type="title"/>
          </p:nvPr>
        </p:nvSpPr>
        <p:spPr>
          <a:xfrm>
            <a:off x="1847850" y="198439"/>
            <a:ext cx="6076950" cy="974725"/>
          </a:xfrm>
        </p:spPr>
        <p:txBody>
          <a:bodyPr wrap="square" anchor="t">
            <a:normAutofit/>
          </a:bodyPr>
          <a:lstStyle/>
          <a:p>
            <a:pPr algn="ctr"/>
            <a:r>
              <a:rPr lang="nl-NL" dirty="0"/>
              <a:t>Dagelijks functioneren</a:t>
            </a:r>
          </a:p>
        </p:txBody>
      </p:sp>
      <p:pic>
        <p:nvPicPr>
          <p:cNvPr id="6" name="Tijdelijke aanduiding voor inhoud 5" descr="Afbeelding met ontwerp&#10;&#10;Beschrijving automatisch gegenereerd met gemiddelde betrouwbaarheid">
            <a:extLst>
              <a:ext uri="{FF2B5EF4-FFF2-40B4-BE49-F238E27FC236}">
                <a16:creationId xmlns:a16="http://schemas.microsoft.com/office/drawing/2014/main" id="{31019EFE-8CB4-E34B-8A4A-33D3C1A9C73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9943" y="1124744"/>
            <a:ext cx="4171950" cy="1302410"/>
          </a:xfrm>
        </p:spPr>
      </p:pic>
      <p:graphicFrame>
        <p:nvGraphicFramePr>
          <p:cNvPr id="5" name="Tijdelijke aanduiding voor inhoud 2">
            <a:extLst>
              <a:ext uri="{FF2B5EF4-FFF2-40B4-BE49-F238E27FC236}">
                <a16:creationId xmlns:a16="http://schemas.microsoft.com/office/drawing/2014/main" id="{4CC0554E-51B0-05C4-5C2F-12CD284A7EC7}"/>
              </a:ext>
            </a:extLst>
          </p:cNvPr>
          <p:cNvGraphicFramePr>
            <a:graphicFrameLocks noGrp="1"/>
          </p:cNvGraphicFramePr>
          <p:nvPr>
            <p:ph sz="half" idx="2"/>
            <p:extLst/>
          </p:nvPr>
        </p:nvGraphicFramePr>
        <p:xfrm>
          <a:off x="6172200" y="1482726"/>
          <a:ext cx="4171950" cy="472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Afbeelding 10" descr="Afbeelding met tekst, symbool&#10;&#10;Automatisch gegenereerde beschrijving">
            <a:extLst>
              <a:ext uri="{FF2B5EF4-FFF2-40B4-BE49-F238E27FC236}">
                <a16:creationId xmlns:a16="http://schemas.microsoft.com/office/drawing/2014/main" id="{91F23415-927D-4D2E-C973-7966EAF455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90316" y="2684232"/>
            <a:ext cx="3439418" cy="2326148"/>
          </a:xfrm>
          <a:prstGeom prst="rect">
            <a:avLst/>
          </a:prstGeom>
        </p:spPr>
      </p:pic>
    </p:spTree>
    <p:extLst>
      <p:ext uri="{BB962C8B-B14F-4D97-AF65-F5344CB8AC3E}">
        <p14:creationId xmlns:p14="http://schemas.microsoft.com/office/powerpoint/2010/main" val="214094635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DED12-6356-4A4B-8ED2-40F631E7BCAE}"/>
              </a:ext>
            </a:extLst>
          </p:cNvPr>
          <p:cNvSpPr>
            <a:spLocks noGrp="1"/>
          </p:cNvSpPr>
          <p:nvPr>
            <p:ph type="title"/>
          </p:nvPr>
        </p:nvSpPr>
        <p:spPr>
          <a:xfrm>
            <a:off x="1847850" y="198439"/>
            <a:ext cx="6076950" cy="974725"/>
          </a:xfrm>
        </p:spPr>
        <p:txBody>
          <a:bodyPr wrap="square" anchor="t">
            <a:normAutofit/>
          </a:bodyPr>
          <a:lstStyle/>
          <a:p>
            <a:pPr algn="ctr"/>
            <a:r>
              <a:rPr lang="nl-NL" dirty="0"/>
              <a:t>WMO</a:t>
            </a:r>
          </a:p>
        </p:txBody>
      </p:sp>
      <p:graphicFrame>
        <p:nvGraphicFramePr>
          <p:cNvPr id="5" name="Tijdelijke aanduiding voor inhoud 2">
            <a:extLst>
              <a:ext uri="{FF2B5EF4-FFF2-40B4-BE49-F238E27FC236}">
                <a16:creationId xmlns:a16="http://schemas.microsoft.com/office/drawing/2014/main" id="{4CC0554E-51B0-05C4-5C2F-12CD284A7EC7}"/>
              </a:ext>
            </a:extLst>
          </p:cNvPr>
          <p:cNvGraphicFramePr>
            <a:graphicFrameLocks noGrp="1"/>
          </p:cNvGraphicFramePr>
          <p:nvPr>
            <p:ph sz="half" idx="2"/>
            <p:extLst/>
          </p:nvPr>
        </p:nvGraphicFramePr>
        <p:xfrm>
          <a:off x="6172200" y="1482726"/>
          <a:ext cx="4171950" cy="4729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Tijdelijke aanduiding voor inhoud 7" descr="Afbeelding met tekst, wegbebakening, gebouw, teken&#10;&#10;Automatisch gegenereerde beschrijving">
            <a:extLst>
              <a:ext uri="{FF2B5EF4-FFF2-40B4-BE49-F238E27FC236}">
                <a16:creationId xmlns:a16="http://schemas.microsoft.com/office/drawing/2014/main" id="{DE5AFB62-AB8F-AEA4-28A3-93924FC996FF}"/>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2379302" y="3704507"/>
            <a:ext cx="3073401" cy="1915465"/>
          </a:xfrm>
        </p:spPr>
      </p:pic>
      <p:pic>
        <p:nvPicPr>
          <p:cNvPr id="17" name="Afbeelding 16" descr="Afbeelding met tekst, Lettertype, grafische vormgeving, Graphics&#10;&#10;Automatisch gegenereerde beschrijving">
            <a:extLst>
              <a:ext uri="{FF2B5EF4-FFF2-40B4-BE49-F238E27FC236}">
                <a16:creationId xmlns:a16="http://schemas.microsoft.com/office/drawing/2014/main" id="{FF70608E-5F89-CF8B-4D4D-7483602D78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79303" y="956395"/>
            <a:ext cx="3073400" cy="2197100"/>
          </a:xfrm>
          <a:prstGeom prst="rect">
            <a:avLst/>
          </a:prstGeom>
        </p:spPr>
      </p:pic>
    </p:spTree>
    <p:extLst>
      <p:ext uri="{BB962C8B-B14F-4D97-AF65-F5344CB8AC3E}">
        <p14:creationId xmlns:p14="http://schemas.microsoft.com/office/powerpoint/2010/main" val="120587399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DED12-6356-4A4B-8ED2-40F631E7BCAE}"/>
              </a:ext>
            </a:extLst>
          </p:cNvPr>
          <p:cNvSpPr>
            <a:spLocks noGrp="1"/>
          </p:cNvSpPr>
          <p:nvPr>
            <p:ph type="title"/>
          </p:nvPr>
        </p:nvSpPr>
        <p:spPr>
          <a:xfrm>
            <a:off x="1847850" y="198439"/>
            <a:ext cx="6076950" cy="974725"/>
          </a:xfrm>
        </p:spPr>
        <p:txBody>
          <a:bodyPr wrap="square" anchor="t">
            <a:normAutofit/>
          </a:bodyPr>
          <a:lstStyle/>
          <a:p>
            <a:pPr algn="ctr"/>
            <a:r>
              <a:rPr lang="nl-NL" dirty="0"/>
              <a:t>Zorgverlening</a:t>
            </a:r>
          </a:p>
        </p:txBody>
      </p:sp>
      <p:pic>
        <p:nvPicPr>
          <p:cNvPr id="4" name="Tijdelijke aanduiding voor inhoud 3" descr="Afbeelding met tekenfilm, persoon, kleding, clipart&#10;&#10;Automatisch gegenereerde beschrijving">
            <a:extLst>
              <a:ext uri="{FF2B5EF4-FFF2-40B4-BE49-F238E27FC236}">
                <a16:creationId xmlns:a16="http://schemas.microsoft.com/office/drawing/2014/main" id="{D810034F-9088-1A4C-641A-40CE6A9C890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99578" y="2492896"/>
            <a:ext cx="3301656" cy="2736304"/>
          </a:xfrm>
        </p:spPr>
      </p:pic>
      <p:graphicFrame>
        <p:nvGraphicFramePr>
          <p:cNvPr id="5" name="Tijdelijke aanduiding voor inhoud 2">
            <a:extLst>
              <a:ext uri="{FF2B5EF4-FFF2-40B4-BE49-F238E27FC236}">
                <a16:creationId xmlns:a16="http://schemas.microsoft.com/office/drawing/2014/main" id="{4CC0554E-51B0-05C4-5C2F-12CD284A7EC7}"/>
              </a:ext>
            </a:extLst>
          </p:cNvPr>
          <p:cNvGraphicFramePr>
            <a:graphicFrameLocks noGrp="1"/>
          </p:cNvGraphicFramePr>
          <p:nvPr>
            <p:ph sz="half" idx="2"/>
            <p:extLst/>
          </p:nvPr>
        </p:nvGraphicFramePr>
        <p:xfrm>
          <a:off x="6172200" y="1482726"/>
          <a:ext cx="4171950" cy="472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56998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DED12-6356-4A4B-8ED2-40F631E7BCAE}"/>
              </a:ext>
            </a:extLst>
          </p:cNvPr>
          <p:cNvSpPr>
            <a:spLocks noGrp="1"/>
          </p:cNvSpPr>
          <p:nvPr>
            <p:ph type="title"/>
          </p:nvPr>
        </p:nvSpPr>
        <p:spPr>
          <a:xfrm>
            <a:off x="1847850" y="198439"/>
            <a:ext cx="6076950" cy="974725"/>
          </a:xfrm>
        </p:spPr>
        <p:txBody>
          <a:bodyPr wrap="square" anchor="t">
            <a:normAutofit/>
          </a:bodyPr>
          <a:lstStyle/>
          <a:p>
            <a:pPr algn="ctr"/>
            <a:r>
              <a:rPr lang="nl-NL" dirty="0"/>
              <a:t>Mantelzorg</a:t>
            </a:r>
          </a:p>
        </p:txBody>
      </p:sp>
      <p:pic>
        <p:nvPicPr>
          <p:cNvPr id="4" name="Tijdelijke aanduiding voor inhoud 3" descr="Afbeelding met tekening, handschrift, clipart, illustratie&#10;&#10;Automatisch gegenereerde beschrijving">
            <a:extLst>
              <a:ext uri="{FF2B5EF4-FFF2-40B4-BE49-F238E27FC236}">
                <a16:creationId xmlns:a16="http://schemas.microsoft.com/office/drawing/2014/main" id="{DABD0F22-CE93-E65E-6584-6042F446DF7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91545" y="685801"/>
            <a:ext cx="2880320" cy="2086330"/>
          </a:xfrm>
        </p:spPr>
      </p:pic>
      <p:graphicFrame>
        <p:nvGraphicFramePr>
          <p:cNvPr id="5" name="Tijdelijke aanduiding voor inhoud 2">
            <a:extLst>
              <a:ext uri="{FF2B5EF4-FFF2-40B4-BE49-F238E27FC236}">
                <a16:creationId xmlns:a16="http://schemas.microsoft.com/office/drawing/2014/main" id="{4CC0554E-51B0-05C4-5C2F-12CD284A7EC7}"/>
              </a:ext>
            </a:extLst>
          </p:cNvPr>
          <p:cNvGraphicFramePr>
            <a:graphicFrameLocks noGrp="1"/>
          </p:cNvGraphicFramePr>
          <p:nvPr>
            <p:ph sz="half" idx="2"/>
            <p:extLst/>
          </p:nvPr>
        </p:nvGraphicFramePr>
        <p:xfrm>
          <a:off x="6172200" y="1482726"/>
          <a:ext cx="4171950" cy="472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a:extLst>
              <a:ext uri="{FF2B5EF4-FFF2-40B4-BE49-F238E27FC236}">
                <a16:creationId xmlns:a16="http://schemas.microsoft.com/office/drawing/2014/main" id="{BB1A7C04-C7D0-3193-F7DE-7298C7EEA41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86525" y="3001026"/>
            <a:ext cx="2699800" cy="2436928"/>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Lettertype, Graphics, logo, grafische vormgeving&#10;&#10;Automatisch gegenereerde beschrijving">
            <a:extLst>
              <a:ext uri="{FF2B5EF4-FFF2-40B4-BE49-F238E27FC236}">
                <a16:creationId xmlns:a16="http://schemas.microsoft.com/office/drawing/2014/main" id="{891837BC-7900-8D4A-2282-CFF26695A1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86525" y="5437954"/>
            <a:ext cx="2870200" cy="876300"/>
          </a:xfrm>
          <a:prstGeom prst="rect">
            <a:avLst/>
          </a:prstGeom>
        </p:spPr>
      </p:pic>
    </p:spTree>
    <p:extLst>
      <p:ext uri="{BB962C8B-B14F-4D97-AF65-F5344CB8AC3E}">
        <p14:creationId xmlns:p14="http://schemas.microsoft.com/office/powerpoint/2010/main" val="171125354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DED12-6356-4A4B-8ED2-40F631E7BCAE}"/>
              </a:ext>
            </a:extLst>
          </p:cNvPr>
          <p:cNvSpPr>
            <a:spLocks noGrp="1"/>
          </p:cNvSpPr>
          <p:nvPr>
            <p:ph type="title"/>
          </p:nvPr>
        </p:nvSpPr>
        <p:spPr>
          <a:xfrm>
            <a:off x="1847850" y="198439"/>
            <a:ext cx="6076950" cy="974725"/>
          </a:xfrm>
        </p:spPr>
        <p:txBody>
          <a:bodyPr wrap="square" anchor="t">
            <a:normAutofit/>
          </a:bodyPr>
          <a:lstStyle/>
          <a:p>
            <a:pPr algn="ctr"/>
            <a:r>
              <a:rPr lang="nl-NL" dirty="0"/>
              <a:t>Op reis; inspanning of ontspanning</a:t>
            </a:r>
          </a:p>
        </p:txBody>
      </p:sp>
      <p:graphicFrame>
        <p:nvGraphicFramePr>
          <p:cNvPr id="5" name="Tijdelijke aanduiding voor inhoud 2">
            <a:extLst>
              <a:ext uri="{FF2B5EF4-FFF2-40B4-BE49-F238E27FC236}">
                <a16:creationId xmlns:a16="http://schemas.microsoft.com/office/drawing/2014/main" id="{4CC0554E-51B0-05C4-5C2F-12CD284A7EC7}"/>
              </a:ext>
            </a:extLst>
          </p:cNvPr>
          <p:cNvGraphicFramePr>
            <a:graphicFrameLocks noGrp="1"/>
          </p:cNvGraphicFramePr>
          <p:nvPr>
            <p:ph sz="half" idx="2"/>
            <p:extLst/>
          </p:nvPr>
        </p:nvGraphicFramePr>
        <p:xfrm>
          <a:off x="6172200" y="1482726"/>
          <a:ext cx="4171950" cy="4729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Tijdelijke aanduiding voor inhoud 6">
            <a:extLst>
              <a:ext uri="{FF2B5EF4-FFF2-40B4-BE49-F238E27FC236}">
                <a16:creationId xmlns:a16="http://schemas.microsoft.com/office/drawing/2014/main" id="{D68558AB-38DA-04D4-525F-A51820E20F00}"/>
              </a:ext>
            </a:extLst>
          </p:cNvPr>
          <p:cNvPicPr>
            <a:picLocks noGrp="1" noChangeAspect="1"/>
          </p:cNvPicPr>
          <p:nvPr>
            <p:ph sz="half" idx="1"/>
          </p:nvPr>
        </p:nvPicPr>
        <p:blipFill>
          <a:blip r:embed="rId7" cstate="print">
            <a:extLst>
              <a:ext uri="{28A0092B-C50C-407E-A947-70E740481C1C}">
                <a14:useLocalDpi xmlns:a14="http://schemas.microsoft.com/office/drawing/2010/main" val="0"/>
              </a:ext>
            </a:extLst>
          </a:blip>
          <a:stretch>
            <a:fillRect/>
          </a:stretch>
        </p:blipFill>
        <p:spPr>
          <a:xfrm rot="20936834">
            <a:off x="2139899" y="1129263"/>
            <a:ext cx="2400300" cy="1028700"/>
          </a:xfrm>
          <a:prstGeom prst="rect">
            <a:avLst/>
          </a:prstGeom>
        </p:spPr>
      </p:pic>
      <p:pic>
        <p:nvPicPr>
          <p:cNvPr id="8" name="Picture 10" descr="Strandrolstoelen, scootmobielen, dagbesteding en meer.">
            <a:extLst>
              <a:ext uri="{FF2B5EF4-FFF2-40B4-BE49-F238E27FC236}">
                <a16:creationId xmlns:a16="http://schemas.microsoft.com/office/drawing/2014/main" id="{C5464FBD-C943-9D63-370F-7EE08A386BB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35761" y="2551921"/>
            <a:ext cx="1935107" cy="14726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nummer} {sleutelwoord} de Foto's van de Voorraad - de Vrije &amp; Royalty-Vrije  Foto's van de Voorraad van Dreamweaver">
            <a:extLst>
              <a:ext uri="{FF2B5EF4-FFF2-40B4-BE49-F238E27FC236}">
                <a16:creationId xmlns:a16="http://schemas.microsoft.com/office/drawing/2014/main" id="{7F7320FF-E5DD-3C99-EA2B-E5176E8518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4519" y="2543545"/>
            <a:ext cx="1435265" cy="14810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e zorg even echt loslaten en ontspannen op vakantie? Tip: Zet je wekker! |  FloorZorgt.nl">
            <a:extLst>
              <a:ext uri="{FF2B5EF4-FFF2-40B4-BE49-F238E27FC236}">
                <a16:creationId xmlns:a16="http://schemas.microsoft.com/office/drawing/2014/main" id="{16DAB051-6BFC-5C39-1A1C-1F12343C3D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3592" y="4594831"/>
            <a:ext cx="2857500" cy="1600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79602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C47E96E-F39B-5675-F591-092A86012183}"/>
              </a:ext>
            </a:extLst>
          </p:cNvPr>
          <p:cNvSpPr>
            <a:spLocks noGrp="1"/>
          </p:cNvSpPr>
          <p:nvPr>
            <p:ph type="title"/>
          </p:nvPr>
        </p:nvSpPr>
        <p:spPr>
          <a:xfrm>
            <a:off x="1847850" y="198439"/>
            <a:ext cx="6076950" cy="974725"/>
          </a:xfrm>
        </p:spPr>
        <p:txBody>
          <a:bodyPr/>
          <a:lstStyle/>
          <a:p>
            <a:pPr algn="ctr"/>
            <a:r>
              <a:rPr lang="en-US" dirty="0" err="1"/>
              <a:t>Netwerk</a:t>
            </a:r>
            <a:endParaRPr lang="en-US" dirty="0"/>
          </a:p>
        </p:txBody>
      </p:sp>
      <p:pic>
        <p:nvPicPr>
          <p:cNvPr id="9" name="Tijdelijke aanduiding voor inhoud 5" descr="Afbeelding met schermopname, tekst, diagram&#10;&#10;Automatisch gegenereerde beschrijving">
            <a:extLst>
              <a:ext uri="{FF2B5EF4-FFF2-40B4-BE49-F238E27FC236}">
                <a16:creationId xmlns:a16="http://schemas.microsoft.com/office/drawing/2014/main" id="{63C2A460-51C2-781B-33B4-91E47591C5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096687" y="1482726"/>
            <a:ext cx="7998626" cy="4729163"/>
          </a:xfrm>
          <a:prstGeom prst="rect">
            <a:avLst/>
          </a:prstGeom>
          <a:noFill/>
          <a:ln w="9525">
            <a:noFill/>
            <a:miter lim="800000"/>
            <a:headEnd/>
            <a:tailEnd/>
          </a:ln>
          <a:effectLst/>
        </p:spPr>
      </p:pic>
    </p:spTree>
    <p:extLst>
      <p:ext uri="{BB962C8B-B14F-4D97-AF65-F5344CB8AC3E}">
        <p14:creationId xmlns:p14="http://schemas.microsoft.com/office/powerpoint/2010/main" val="97677593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el 22">
            <a:extLst>
              <a:ext uri="{FF2B5EF4-FFF2-40B4-BE49-F238E27FC236}">
                <a16:creationId xmlns:a16="http://schemas.microsoft.com/office/drawing/2014/main" id="{0E922640-FAD8-80F3-3775-26E96C2EAA51}"/>
              </a:ext>
            </a:extLst>
          </p:cNvPr>
          <p:cNvSpPr>
            <a:spLocks noGrp="1"/>
          </p:cNvSpPr>
          <p:nvPr>
            <p:ph type="title"/>
          </p:nvPr>
        </p:nvSpPr>
        <p:spPr/>
        <p:txBody>
          <a:bodyPr/>
          <a:lstStyle/>
          <a:p>
            <a:pPr algn="ctr"/>
            <a:r>
              <a:rPr lang="nl-NL" dirty="0"/>
              <a:t>Bedankt voor uw aandacht </a:t>
            </a:r>
          </a:p>
        </p:txBody>
      </p:sp>
      <p:sp>
        <p:nvSpPr>
          <p:cNvPr id="25" name="Tijdelijke aanduiding voor inhoud 24">
            <a:extLst>
              <a:ext uri="{FF2B5EF4-FFF2-40B4-BE49-F238E27FC236}">
                <a16:creationId xmlns:a16="http://schemas.microsoft.com/office/drawing/2014/main" id="{11F4BDFB-F6EA-DA94-B4BB-3EF848EEAF49}"/>
              </a:ext>
            </a:extLst>
          </p:cNvPr>
          <p:cNvSpPr>
            <a:spLocks noGrp="1"/>
          </p:cNvSpPr>
          <p:nvPr>
            <p:ph sz="half" idx="2"/>
          </p:nvPr>
        </p:nvSpPr>
        <p:spPr/>
        <p:txBody>
          <a:bodyPr/>
          <a:lstStyle/>
          <a:p>
            <a:endParaRPr lang="nl-NL" dirty="0"/>
          </a:p>
        </p:txBody>
      </p:sp>
      <p:pic>
        <p:nvPicPr>
          <p:cNvPr id="5124" name="Picture 4">
            <a:extLst>
              <a:ext uri="{FF2B5EF4-FFF2-40B4-BE49-F238E27FC236}">
                <a16:creationId xmlns:a16="http://schemas.microsoft.com/office/drawing/2014/main" id="{0BB19757-CA48-2D08-3681-BC67ECEFCEA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663549" y="1858165"/>
            <a:ext cx="4712505" cy="3141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53801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DB5A27-EB08-4094-9FBA-F442F7FEC811}"/>
              </a:ext>
            </a:extLst>
          </p:cNvPr>
          <p:cNvSpPr>
            <a:spLocks noGrp="1"/>
          </p:cNvSpPr>
          <p:nvPr>
            <p:ph type="title"/>
          </p:nvPr>
        </p:nvSpPr>
        <p:spPr/>
        <p:txBody>
          <a:bodyPr/>
          <a:lstStyle/>
          <a:p>
            <a:pPr algn="ctr"/>
            <a:r>
              <a:rPr lang="nl-NL" dirty="0"/>
              <a:t>Meer weten over uitstapjes en reizen 1</a:t>
            </a:r>
          </a:p>
        </p:txBody>
      </p:sp>
      <p:sp>
        <p:nvSpPr>
          <p:cNvPr id="3" name="Tijdelijke aanduiding voor inhoud 2">
            <a:extLst>
              <a:ext uri="{FF2B5EF4-FFF2-40B4-BE49-F238E27FC236}">
                <a16:creationId xmlns:a16="http://schemas.microsoft.com/office/drawing/2014/main" id="{D3AD5E39-BBD6-4744-8937-F483A6DCB49E}"/>
              </a:ext>
            </a:extLst>
          </p:cNvPr>
          <p:cNvSpPr>
            <a:spLocks noGrp="1"/>
          </p:cNvSpPr>
          <p:nvPr>
            <p:ph idx="1"/>
          </p:nvPr>
        </p:nvSpPr>
        <p:spPr/>
        <p:txBody>
          <a:bodyPr/>
          <a:lstStyle/>
          <a:p>
            <a:r>
              <a:rPr lang="nl-NL" dirty="0">
                <a:hlinkClick r:id="rId2">
                  <a:extLst>
                    <a:ext uri="{A12FA001-AC4F-418D-AE19-62706E023703}">
                      <ahyp:hlinkClr xmlns="" xmlns:ahyp="http://schemas.microsoft.com/office/drawing/2018/hyperlinkcolor" val="tx"/>
                    </a:ext>
                  </a:extLst>
                </a:hlinkClick>
              </a:rPr>
              <a:t>https://atlasvanzorgvakantie.nl/op-vakantie-met-een-handicap-11-tips-en-adviezen/</a:t>
            </a:r>
            <a:endParaRPr lang="nl-NL" dirty="0"/>
          </a:p>
          <a:p>
            <a:endParaRPr lang="nl-NL" dirty="0"/>
          </a:p>
          <a:p>
            <a:r>
              <a:rPr lang="nl-NL" dirty="0">
                <a:hlinkClick r:id="rId3">
                  <a:extLst>
                    <a:ext uri="{A12FA001-AC4F-418D-AE19-62706E023703}">
                      <ahyp:hlinkClr xmlns="" xmlns:ahyp="http://schemas.microsoft.com/office/drawing/2018/hyperlinkcolor" val="tx"/>
                    </a:ext>
                  </a:extLst>
                </a:hlinkClick>
              </a:rPr>
              <a:t>https://handicap.nl/wp-content/uploads/2021/06/21.072-HNL-Whitepaper-uitstapjes-2021_v2.pdf?utm_source=pardot&amp;utm_medium=email&amp;utm_content=toegankelijke-uitjes&amp;utm_campaign=nieuwsbrief</a:t>
            </a:r>
            <a:endParaRPr lang="nl-NL" dirty="0"/>
          </a:p>
          <a:p>
            <a:pPr marL="0" indent="0">
              <a:buNone/>
            </a:pPr>
            <a:endParaRPr lang="nl-NL" dirty="0"/>
          </a:p>
          <a:p>
            <a:r>
              <a:rPr lang="nl-NL" dirty="0">
                <a:hlinkClick r:id="rId4">
                  <a:extLst>
                    <a:ext uri="{A12FA001-AC4F-418D-AE19-62706E023703}">
                      <ahyp:hlinkClr xmlns="" xmlns:ahyp="http://schemas.microsoft.com/office/drawing/2018/hyperlinkcolor" val="tx"/>
                    </a:ext>
                  </a:extLst>
                </a:hlinkClick>
              </a:rPr>
              <a:t>https://www.wandel.nl/routes/rolstoelvriendelijke-routes/</a:t>
            </a:r>
            <a:endParaRPr lang="nl-NL" dirty="0"/>
          </a:p>
          <a:p>
            <a:endParaRPr lang="nl-NL" dirty="0"/>
          </a:p>
          <a:p>
            <a:endParaRPr lang="nl-NL" dirty="0"/>
          </a:p>
          <a:p>
            <a:endParaRPr lang="nl-NL" dirty="0"/>
          </a:p>
          <a:p>
            <a:endParaRPr lang="nl-NL" dirty="0"/>
          </a:p>
          <a:p>
            <a:endParaRPr lang="nl-NL" dirty="0"/>
          </a:p>
        </p:txBody>
      </p:sp>
      <p:pic>
        <p:nvPicPr>
          <p:cNvPr id="4" name="Picture 2" descr="De zorg even echt loslaten en ontspannen op vakantie? Tip: Zet je wekker! |  FloorZorgt.nl">
            <a:extLst>
              <a:ext uri="{FF2B5EF4-FFF2-40B4-BE49-F238E27FC236}">
                <a16:creationId xmlns:a16="http://schemas.microsoft.com/office/drawing/2014/main" id="{98F51301-2D55-44C9-B727-E696613A31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824" y="4725144"/>
            <a:ext cx="2857500" cy="1600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61407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048C4-9115-2281-4697-FEC361AFD970}"/>
              </a:ext>
            </a:extLst>
          </p:cNvPr>
          <p:cNvSpPr>
            <a:spLocks noGrp="1"/>
          </p:cNvSpPr>
          <p:nvPr>
            <p:ph type="title"/>
          </p:nvPr>
        </p:nvSpPr>
        <p:spPr/>
        <p:txBody>
          <a:bodyPr/>
          <a:lstStyle/>
          <a:p>
            <a:pPr algn="ctr"/>
            <a:r>
              <a:rPr lang="nl-NL" dirty="0"/>
              <a:t>Meer weten over uitstapjes en reizen 2</a:t>
            </a:r>
          </a:p>
        </p:txBody>
      </p:sp>
      <p:sp>
        <p:nvSpPr>
          <p:cNvPr id="3" name="Tijdelijke aanduiding voor inhoud 2">
            <a:extLst>
              <a:ext uri="{FF2B5EF4-FFF2-40B4-BE49-F238E27FC236}">
                <a16:creationId xmlns:a16="http://schemas.microsoft.com/office/drawing/2014/main" id="{C3B957C8-4CF5-CE8A-79CC-66166A0E9064}"/>
              </a:ext>
            </a:extLst>
          </p:cNvPr>
          <p:cNvSpPr>
            <a:spLocks noGrp="1"/>
          </p:cNvSpPr>
          <p:nvPr>
            <p:ph idx="1"/>
          </p:nvPr>
        </p:nvSpPr>
        <p:spPr/>
        <p:txBody>
          <a:bodyPr/>
          <a:lstStyle/>
          <a:p>
            <a:r>
              <a:rPr lang="nl-NL" sz="1800" dirty="0" err="1">
                <a:solidFill>
                  <a:srgbClr val="0260BF"/>
                </a:solidFill>
                <a:latin typeface="Calibri" panose="020F0502020204030204" pitchFamily="34" charset="0"/>
              </a:rPr>
              <a:t>h</a:t>
            </a:r>
            <a:r>
              <a:rPr lang="nl-NL" sz="1800" dirty="0" err="1">
                <a:latin typeface="Calibri" panose="020F0502020204030204" pitchFamily="34" charset="0"/>
              </a:rPr>
              <a:t>ttps</a:t>
            </a:r>
            <a:r>
              <a:rPr lang="nl-NL" sz="1800" dirty="0">
                <a:latin typeface="Calibri" panose="020F0502020204030204" pitchFamily="34" charset="0"/>
              </a:rPr>
              <a:t>://</a:t>
            </a:r>
            <a:r>
              <a:rPr lang="nl-NL" sz="1800" dirty="0" err="1">
                <a:latin typeface="Calibri" panose="020F0502020204030204" pitchFamily="34" charset="0"/>
              </a:rPr>
              <a:t>hetvakantiebureau.nl</a:t>
            </a:r>
            <a:r>
              <a:rPr lang="nl-NL" sz="1800" dirty="0">
                <a:latin typeface="Calibri" panose="020F0502020204030204" pitchFamily="34" charset="0"/>
              </a:rPr>
              <a:t>/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www.mantelzorg.nl</a:t>
            </a:r>
            <a:r>
              <a:rPr lang="nl-NL" sz="1800" dirty="0">
                <a:latin typeface="Calibri" panose="020F0502020204030204" pitchFamily="34" charset="0"/>
              </a:rPr>
              <a:t>/onderwerpen/vervangende-zorg/mantelzorg-en-vakantie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avavieren.nl</a:t>
            </a:r>
            <a:r>
              <a:rPr lang="nl-NL" sz="1800" dirty="0">
                <a:latin typeface="Calibri" panose="020F0502020204030204" pitchFamily="34" charset="0"/>
              </a:rPr>
              <a:t>/hulpmiddelen/ (Hulpmiddelen voor dagje uit of vakantie Nederland)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www.schiphol.nl</a:t>
            </a:r>
            <a:r>
              <a:rPr lang="nl-NL" sz="1800" dirty="0">
                <a:latin typeface="Calibri" panose="020F0502020204030204" pitchFamily="34" charset="0"/>
              </a:rPr>
              <a:t>/nl/pagina/extra-assistentie/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www.ns.nl</a:t>
            </a:r>
            <a:r>
              <a:rPr lang="nl-NL" sz="1800" dirty="0">
                <a:latin typeface="Calibri" panose="020F0502020204030204" pitchFamily="34" charset="0"/>
              </a:rPr>
              <a:t>/reisinformatie/reizen-met-een-beperking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www.nsinternational.com</a:t>
            </a:r>
            <a:r>
              <a:rPr lang="nl-NL" sz="1800" dirty="0">
                <a:latin typeface="Calibri" panose="020F0502020204030204" pitchFamily="34" charset="0"/>
              </a:rPr>
              <a:t>/nl/voorbereiding-thuis/treinreizen-met-een- mobiliteitsbeperking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www.hetcak.nl</a:t>
            </a:r>
            <a:r>
              <a:rPr lang="nl-NL" sz="1800" dirty="0">
                <a:latin typeface="Calibri" panose="020F0502020204030204" pitchFamily="34" charset="0"/>
              </a:rPr>
              <a:t>/regelingen/medicijnen-mee-op-reis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www.klmhealthservices.com</a:t>
            </a:r>
            <a:r>
              <a:rPr lang="nl-NL" sz="1800" dirty="0">
                <a:latin typeface="Calibri" panose="020F0502020204030204" pitchFamily="34" charset="0"/>
              </a:rPr>
              <a:t>/reisvoorbereiding/medische-apparatuur-mee-op-reis/ </a:t>
            </a:r>
            <a:endParaRPr lang="nl-NL" dirty="0"/>
          </a:p>
          <a:p>
            <a:r>
              <a:rPr lang="nl-NL" sz="1800" dirty="0" err="1">
                <a:latin typeface="Calibri" panose="020F0502020204030204" pitchFamily="34" charset="0"/>
              </a:rPr>
              <a:t>https</a:t>
            </a:r>
            <a:r>
              <a:rPr lang="nl-NL" sz="1800" dirty="0">
                <a:latin typeface="Calibri" panose="020F0502020204030204" pitchFamily="34" charset="0"/>
              </a:rPr>
              <a:t>://</a:t>
            </a:r>
            <a:r>
              <a:rPr lang="nl-NL" sz="1800" dirty="0" err="1">
                <a:latin typeface="Calibri" panose="020F0502020204030204" pitchFamily="34" charset="0"/>
              </a:rPr>
              <a:t>longzorg.vivisol.nl</a:t>
            </a:r>
            <a:r>
              <a:rPr lang="nl-NL" sz="1800" dirty="0">
                <a:latin typeface="Calibri" panose="020F0502020204030204" pitchFamily="34" charset="0"/>
              </a:rPr>
              <a:t>/</a:t>
            </a:r>
            <a:r>
              <a:rPr lang="nl-NL" sz="1800" dirty="0" err="1">
                <a:latin typeface="Calibri" panose="020F0502020204030204" pitchFamily="34" charset="0"/>
              </a:rPr>
              <a:t>op-reis</a:t>
            </a:r>
            <a:r>
              <a:rPr lang="nl-NL" sz="1800" dirty="0">
                <a:latin typeface="Calibri" panose="020F0502020204030204" pitchFamily="34" charset="0"/>
              </a:rPr>
              <a:t> ( informatie zuurstof op reis) </a:t>
            </a:r>
            <a:endParaRPr lang="nl-NL" dirty="0"/>
          </a:p>
          <a:p>
            <a:r>
              <a:rPr lang="nl-NL" sz="1800" dirty="0">
                <a:latin typeface="Calibri" panose="020F0502020204030204" pitchFamily="34" charset="0"/>
              </a:rPr>
              <a:t>!!!! Attentie alle zuurstofleveranciers kunnen u een uitgebreide informatie geven omtrent reizen met zuurstof in binnen -en buitenland. </a:t>
            </a:r>
            <a:endParaRPr lang="nl-NL" dirty="0"/>
          </a:p>
          <a:p>
            <a:endParaRPr lang="nl-NL" dirty="0"/>
          </a:p>
        </p:txBody>
      </p:sp>
    </p:spTree>
    <p:extLst>
      <p:ext uri="{BB962C8B-B14F-4D97-AF65-F5344CB8AC3E}">
        <p14:creationId xmlns:p14="http://schemas.microsoft.com/office/powerpoint/2010/main" val="3865792756"/>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2-457 Presentatie-LUMC">
  <a:themeElements>
    <a:clrScheme name="Aangepast 31">
      <a:dk1>
        <a:srgbClr val="003C66"/>
      </a:dk1>
      <a:lt1>
        <a:srgbClr val="FFFFFF"/>
      </a:lt1>
      <a:dk2>
        <a:srgbClr val="FFFFFF"/>
      </a:dk2>
      <a:lt2>
        <a:srgbClr val="003C7D"/>
      </a:lt2>
      <a:accent1>
        <a:srgbClr val="007CC2"/>
      </a:accent1>
      <a:accent2>
        <a:srgbClr val="009FBD"/>
      </a:accent2>
      <a:accent3>
        <a:srgbClr val="6E90A6"/>
      </a:accent3>
      <a:accent4>
        <a:srgbClr val="E3004F"/>
      </a:accent4>
      <a:accent5>
        <a:srgbClr val="C0965C"/>
      </a:accent5>
      <a:accent6>
        <a:srgbClr val="000000"/>
      </a:accent6>
      <a:hlink>
        <a:srgbClr val="1161C6"/>
      </a:hlink>
      <a:folHlink>
        <a:srgbClr val="E300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Default Design 1">
        <a:dk1>
          <a:srgbClr val="101463"/>
        </a:dk1>
        <a:lt1>
          <a:srgbClr val="FFFFFF"/>
        </a:lt1>
        <a:dk2>
          <a:srgbClr val="B5E7FF"/>
        </a:dk2>
        <a:lt2>
          <a:srgbClr val="111166"/>
        </a:lt2>
        <a:accent1>
          <a:srgbClr val="119DF9"/>
        </a:accent1>
        <a:accent2>
          <a:srgbClr val="117FE4"/>
        </a:accent2>
        <a:accent3>
          <a:srgbClr val="D7F1FF"/>
        </a:accent3>
        <a:accent4>
          <a:srgbClr val="DADADA"/>
        </a:accent4>
        <a:accent5>
          <a:srgbClr val="AACCFB"/>
        </a:accent5>
        <a:accent6>
          <a:srgbClr val="0E72CF"/>
        </a:accent6>
        <a:hlink>
          <a:srgbClr val="1161C6"/>
        </a:hlink>
        <a:folHlink>
          <a:srgbClr val="114DB3"/>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ardontwerp">
  <a:themeElements>
    <a:clrScheme name="">
      <a:dk1>
        <a:srgbClr val="000000"/>
      </a:dk1>
      <a:lt1>
        <a:srgbClr val="FFFFFF"/>
      </a:lt1>
      <a:dk2>
        <a:srgbClr val="007DAD"/>
      </a:dk2>
      <a:lt2>
        <a:srgbClr val="808080"/>
      </a:lt2>
      <a:accent1>
        <a:srgbClr val="9E005D"/>
      </a:accent1>
      <a:accent2>
        <a:srgbClr val="00AAAD"/>
      </a:accent2>
      <a:accent3>
        <a:srgbClr val="FFFFFF"/>
      </a:accent3>
      <a:accent4>
        <a:srgbClr val="000000"/>
      </a:accent4>
      <a:accent5>
        <a:srgbClr val="CCAAB6"/>
      </a:accent5>
      <a:accent6>
        <a:srgbClr val="009A9C"/>
      </a:accent6>
      <a:hlink>
        <a:srgbClr val="8CC63F"/>
      </a:hlink>
      <a:folHlink>
        <a:srgbClr val="FCAF17"/>
      </a:folHlink>
    </a:clrScheme>
    <a:fontScheme name="Standaardontwerp">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ST Thema">
  <a:themeElements>
    <a:clrScheme name="MST">
      <a:dk1>
        <a:srgbClr val="4D4D4F"/>
      </a:dk1>
      <a:lt1>
        <a:sysClr val="window" lastClr="FFFFFF"/>
      </a:lt1>
      <a:dk2>
        <a:srgbClr val="00B3BE"/>
      </a:dk2>
      <a:lt2>
        <a:srgbClr val="D9EBB6"/>
      </a:lt2>
      <a:accent1>
        <a:srgbClr val="7AB800"/>
      </a:accent1>
      <a:accent2>
        <a:srgbClr val="00B3BE"/>
      </a:accent2>
      <a:accent3>
        <a:srgbClr val="159557"/>
      </a:accent3>
      <a:accent4>
        <a:srgbClr val="1C9BAA"/>
      </a:accent4>
      <a:accent5>
        <a:srgbClr val="35A85D"/>
      </a:accent5>
      <a:accent6>
        <a:srgbClr val="B7E4E6"/>
      </a:accent6>
      <a:hlink>
        <a:srgbClr val="4D4D4F"/>
      </a:hlink>
      <a:folHlink>
        <a:srgbClr val="4D4D4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T_Presentatie.potx" id="{03E12D59-2DEF-4D05-B35D-4739B5A81616}" vid="{B5B4563E-A330-4466-8520-91D27F817633}"/>
    </a:ext>
  </a:extLst>
</a:theme>
</file>

<file path=ppt/theme/theme6.xml><?xml version="1.0" encoding="utf-8"?>
<a:theme xmlns:a="http://schemas.openxmlformats.org/drawingml/2006/main" name="2_mID_1636_cID_601_wit_logo_klein_rechtsonder_engels[1]">
  <a:themeElements>
    <a:clrScheme name="">
      <a:dk1>
        <a:srgbClr val="0C2074"/>
      </a:dk1>
      <a:lt1>
        <a:srgbClr val="FFFFFF"/>
      </a:lt1>
      <a:dk2>
        <a:srgbClr val="7DCFE2"/>
      </a:dk2>
      <a:lt2>
        <a:srgbClr val="000000"/>
      </a:lt2>
      <a:accent1>
        <a:srgbClr val="4B78B5"/>
      </a:accent1>
      <a:accent2>
        <a:srgbClr val="E0DC24"/>
      </a:accent2>
      <a:accent3>
        <a:srgbClr val="FFFFFF"/>
      </a:accent3>
      <a:accent4>
        <a:srgbClr val="091A62"/>
      </a:accent4>
      <a:accent5>
        <a:srgbClr val="B1BED7"/>
      </a:accent5>
      <a:accent6>
        <a:srgbClr val="CBC720"/>
      </a:accent6>
      <a:hlink>
        <a:srgbClr val="1CB01C"/>
      </a:hlink>
      <a:folHlink>
        <a:srgbClr val="DC2424"/>
      </a:folHlink>
    </a:clrScheme>
    <a:fontScheme name="mID_1636_cID_601_wit_logo_klein_rechtsonder_engels[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nl-NL" sz="2000" b="0" i="1" u="none" strike="noStrike" cap="none" normalizeH="0" baseline="0">
            <a:ln>
              <a:noFill/>
            </a:ln>
            <a:solidFill>
              <a:srgbClr val="0D1F74"/>
            </a:solidFill>
            <a:effectLst/>
            <a:latin typeface="Arial" charset="0"/>
            <a:ea typeface="ＭＳ Ｐゴシック" charset="0"/>
          </a:defRPr>
        </a:defPPr>
      </a:lstStyle>
    </a:spDef>
    <a:lnDef>
      <a:spPr bwMode="auto">
        <a:noFill/>
        <a:ln>
          <a:solidFill>
            <a:schemeClr val="bg2"/>
          </a:solidFill>
          <a:tailEnd type="non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a:lstStyle/>
    </a:lnDef>
  </a:objectDefaults>
  <a:extraClrSchemeLst>
    <a:extraClrScheme>
      <a:clrScheme name="mID_1636_cID_601_wit_logo_klein_rechtsonder_engel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D_1636_cID_601_wit_logo_klein_rechtsonder_engel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D_1636_cID_601_wit_logo_klein_rechtsonder_engel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D_1636_cID_601_wit_logo_klein_rechtsonder_engel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D_1636_cID_601_wit_logo_klein_rechtsonder_engel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D_1636_cID_601_wit_logo_klein_rechtsonder_engel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D_1636_cID_601_wit_logo_klein_rechtsonder_engels[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D_1636_cID_601_wit_logo_klein_rechtsonder_engel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D_1636_cID_601_wit_logo_klein_rechtsonder_engel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D_1636_cID_601_wit_logo_klein_rechtsonder_engel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D_1636_cID_601_wit_logo_klein_rechtsonder_engel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D_1636_cID_601_wit_logo_klein_rechtsonder_engel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mID_1636_cID_601_wit_logo_klein_rechtsonder_engels[1]">
  <a:themeElements>
    <a:clrScheme name="">
      <a:dk1>
        <a:srgbClr val="0C2074"/>
      </a:dk1>
      <a:lt1>
        <a:srgbClr val="FFFFFF"/>
      </a:lt1>
      <a:dk2>
        <a:srgbClr val="7DCFE2"/>
      </a:dk2>
      <a:lt2>
        <a:srgbClr val="000000"/>
      </a:lt2>
      <a:accent1>
        <a:srgbClr val="4B78B5"/>
      </a:accent1>
      <a:accent2>
        <a:srgbClr val="E0DC24"/>
      </a:accent2>
      <a:accent3>
        <a:srgbClr val="FFFFFF"/>
      </a:accent3>
      <a:accent4>
        <a:srgbClr val="091A62"/>
      </a:accent4>
      <a:accent5>
        <a:srgbClr val="B1BED7"/>
      </a:accent5>
      <a:accent6>
        <a:srgbClr val="CBC720"/>
      </a:accent6>
      <a:hlink>
        <a:srgbClr val="1CB01C"/>
      </a:hlink>
      <a:folHlink>
        <a:srgbClr val="DC2424"/>
      </a:folHlink>
    </a:clrScheme>
    <a:fontScheme name="mID_1636_cID_601_wit_logo_klein_rechtsonder_engels[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nl-NL" sz="2000" b="0" i="1" u="none" strike="noStrike" cap="none" normalizeH="0" baseline="0">
            <a:ln>
              <a:noFill/>
            </a:ln>
            <a:solidFill>
              <a:srgbClr val="0D1F74"/>
            </a:solidFill>
            <a:effectLst/>
            <a:latin typeface="Arial" charset="0"/>
            <a:ea typeface="ＭＳ Ｐゴシック" charset="0"/>
          </a:defRPr>
        </a:defPPr>
      </a:lstStyle>
    </a:spDef>
    <a:lnDef>
      <a:spPr bwMode="auto">
        <a:noFill/>
        <a:ln>
          <a:solidFill>
            <a:schemeClr val="bg2"/>
          </a:solidFill>
          <a:tailEnd type="non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a:lstStyle/>
    </a:lnDef>
  </a:objectDefaults>
  <a:extraClrSchemeLst>
    <a:extraClrScheme>
      <a:clrScheme name="mID_1636_cID_601_wit_logo_klein_rechtsonder_engel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D_1636_cID_601_wit_logo_klein_rechtsonder_engel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D_1636_cID_601_wit_logo_klein_rechtsonder_engel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D_1636_cID_601_wit_logo_klein_rechtsonder_engel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D_1636_cID_601_wit_logo_klein_rechtsonder_engel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D_1636_cID_601_wit_logo_klein_rechtsonder_engel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D_1636_cID_601_wit_logo_klein_rechtsonder_engels[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D_1636_cID_601_wit_logo_klein_rechtsonder_engel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D_1636_cID_601_wit_logo_klein_rechtsonder_engel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D_1636_cID_601_wit_logo_klein_rechtsonder_engel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D_1636_cID_601_wit_logo_klein_rechtsonder_engel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D_1636_cID_601_wit_logo_klein_rechtsonder_engel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mID_1636_cID_601_wit_logo_klein_rechtsonder_engels[1]">
  <a:themeElements>
    <a:clrScheme name="">
      <a:dk1>
        <a:srgbClr val="0C2074"/>
      </a:dk1>
      <a:lt1>
        <a:srgbClr val="FFFFFF"/>
      </a:lt1>
      <a:dk2>
        <a:srgbClr val="7DCFE2"/>
      </a:dk2>
      <a:lt2>
        <a:srgbClr val="000000"/>
      </a:lt2>
      <a:accent1>
        <a:srgbClr val="4B78B5"/>
      </a:accent1>
      <a:accent2>
        <a:srgbClr val="E0DC24"/>
      </a:accent2>
      <a:accent3>
        <a:srgbClr val="FFFFFF"/>
      </a:accent3>
      <a:accent4>
        <a:srgbClr val="091A62"/>
      </a:accent4>
      <a:accent5>
        <a:srgbClr val="B1BED7"/>
      </a:accent5>
      <a:accent6>
        <a:srgbClr val="CBC720"/>
      </a:accent6>
      <a:hlink>
        <a:srgbClr val="1CB01C"/>
      </a:hlink>
      <a:folHlink>
        <a:srgbClr val="DC2424"/>
      </a:folHlink>
    </a:clrScheme>
    <a:fontScheme name="mID_1636_cID_601_wit_logo_klein_rechtsonder_engels[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nl-NL" sz="2000" b="0" i="1" u="none" strike="noStrike" cap="none" normalizeH="0" baseline="0">
            <a:ln>
              <a:noFill/>
            </a:ln>
            <a:solidFill>
              <a:srgbClr val="0D1F74"/>
            </a:solidFill>
            <a:effectLst/>
            <a:latin typeface="Arial" charset="0"/>
            <a:ea typeface="ＭＳ Ｐゴシック" charset="0"/>
          </a:defRPr>
        </a:defPPr>
      </a:lstStyle>
    </a:spDef>
    <a:lnDef>
      <a:spPr bwMode="auto">
        <a:noFill/>
        <a:ln>
          <a:solidFill>
            <a:schemeClr val="bg2"/>
          </a:solidFill>
          <a:tailEnd type="non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a:lstStyle/>
    </a:lnDef>
  </a:objectDefaults>
  <a:extraClrSchemeLst>
    <a:extraClrScheme>
      <a:clrScheme name="mID_1636_cID_601_wit_logo_klein_rechtsonder_engel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D_1636_cID_601_wit_logo_klein_rechtsonder_engel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D_1636_cID_601_wit_logo_klein_rechtsonder_engel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D_1636_cID_601_wit_logo_klein_rechtsonder_engel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D_1636_cID_601_wit_logo_klein_rechtsonder_engel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D_1636_cID_601_wit_logo_klein_rechtsonder_engel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D_1636_cID_601_wit_logo_klein_rechtsonder_engels[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D_1636_cID_601_wit_logo_klein_rechtsonder_engel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D_1636_cID_601_wit_logo_klein_rechtsonder_engel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D_1636_cID_601_wit_logo_klein_rechtsonder_engel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D_1636_cID_601_wit_logo_klein_rechtsonder_engel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D_1636_cID_601_wit_logo_klein_rechtsonder_engel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C504BFF37065B47B2C5EF155E2E480E" ma:contentTypeVersion="17" ma:contentTypeDescription="Een nieuw document maken." ma:contentTypeScope="" ma:versionID="1511d6ce0c460239fb33485a06317c58">
  <xsd:schema xmlns:xsd="http://www.w3.org/2001/XMLSchema" xmlns:xs="http://www.w3.org/2001/XMLSchema" xmlns:p="http://schemas.microsoft.com/office/2006/metadata/properties" xmlns:ns2="d92af3fb-b7cb-4af9-8405-7cc8e718a84c" xmlns:ns3="e86bcb90-7b6b-4a0e-9e6b-b77c63975296" targetNamespace="http://schemas.microsoft.com/office/2006/metadata/properties" ma:root="true" ma:fieldsID="697b0ea117f6c54a4a8fd26daabbd13f" ns2:_="" ns3:_="">
    <xsd:import namespace="d92af3fb-b7cb-4af9-8405-7cc8e718a84c"/>
    <xsd:import namespace="e86bcb90-7b6b-4a0e-9e6b-b77c639752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AutoKeyPoints" minOccurs="0"/>
                <xsd:element ref="ns2:MediaServiceKeyPoint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af3fb-b7cb-4af9-8405-7cc8e718a8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000cccbc-9f4d-4ba6-b7bb-2ff307fce672"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6bcb90-7b6b-4a0e-9e6b-b77c6397529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678cb4c-5da5-4dc3-983f-cca11e38c89f}" ma:internalName="TaxCatchAll" ma:showField="CatchAllData" ma:web="e86bcb90-7b6b-4a0e-9e6b-b77c6397529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2af3fb-b7cb-4af9-8405-7cc8e718a84c">
      <Terms xmlns="http://schemas.microsoft.com/office/infopath/2007/PartnerControls"/>
    </lcf76f155ced4ddcb4097134ff3c332f>
    <TaxCatchAll xmlns="e86bcb90-7b6b-4a0e-9e6b-b77c63975296" xsi:nil="true"/>
  </documentManagement>
</p:properties>
</file>

<file path=customXml/itemProps1.xml><?xml version="1.0" encoding="utf-8"?>
<ds:datastoreItem xmlns:ds="http://schemas.openxmlformats.org/officeDocument/2006/customXml" ds:itemID="{89B23AEB-6A27-4BBE-9E8B-A3EC7B8B2DCE}">
  <ds:schemaRefs>
    <ds:schemaRef ds:uri="http://schemas.microsoft.com/sharepoint/v3/contenttype/forms"/>
  </ds:schemaRefs>
</ds:datastoreItem>
</file>

<file path=customXml/itemProps2.xml><?xml version="1.0" encoding="utf-8"?>
<ds:datastoreItem xmlns:ds="http://schemas.openxmlformats.org/officeDocument/2006/customXml" ds:itemID="{D1B6B2FB-7012-48C1-82CD-05E377B05A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2af3fb-b7cb-4af9-8405-7cc8e718a84c"/>
    <ds:schemaRef ds:uri="e86bcb90-7b6b-4a0e-9e6b-b77c639752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A0BF55-BF45-43FD-9D55-C46B502081A3}">
  <ds:schemaRefs>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http://schemas.openxmlformats.org/package/2006/metadata/core-properties"/>
    <ds:schemaRef ds:uri="http://purl.org/dc/dcmitype/"/>
    <ds:schemaRef ds:uri="d92af3fb-b7cb-4af9-8405-7cc8e718a84c"/>
    <ds:schemaRef ds:uri="http://schemas.microsoft.com/office/infopath/2007/PartnerControls"/>
    <ds:schemaRef ds:uri="e86bcb90-7b6b-4a0e-9e6b-b77c63975296"/>
  </ds:schemaRefs>
</ds:datastoreItem>
</file>

<file path=docProps/app.xml><?xml version="1.0" encoding="utf-8"?>
<Properties xmlns="http://schemas.openxmlformats.org/officeDocument/2006/extended-properties" xmlns:vt="http://schemas.openxmlformats.org/officeDocument/2006/docPropsVTypes">
  <Template/>
  <TotalTime>1894</TotalTime>
  <Words>3284</Words>
  <Application>Microsoft Office PowerPoint</Application>
  <PresentationFormat>Breedbeeld</PresentationFormat>
  <Paragraphs>688</Paragraphs>
  <Slides>102</Slides>
  <Notes>40</Notes>
  <HiddenSlides>0</HiddenSlides>
  <MMClips>1</MMClips>
  <ScaleCrop>false</ScaleCrop>
  <HeadingPairs>
    <vt:vector size="6" baseType="variant">
      <vt:variant>
        <vt:lpstr>Gebruikte lettertypen</vt:lpstr>
      </vt:variant>
      <vt:variant>
        <vt:i4>14</vt:i4>
      </vt:variant>
      <vt:variant>
        <vt:lpstr>Thema</vt:lpstr>
      </vt:variant>
      <vt:variant>
        <vt:i4>8</vt:i4>
      </vt:variant>
      <vt:variant>
        <vt:lpstr>Diatitels</vt:lpstr>
      </vt:variant>
      <vt:variant>
        <vt:i4>102</vt:i4>
      </vt:variant>
    </vt:vector>
  </HeadingPairs>
  <TitlesOfParts>
    <vt:vector size="124" baseType="lpstr">
      <vt:lpstr>MS PGothic</vt:lpstr>
      <vt:lpstr>MS PGothic</vt:lpstr>
      <vt:lpstr>Abadi</vt:lpstr>
      <vt:lpstr>Arial</vt:lpstr>
      <vt:lpstr>Arial Unicode MS</vt:lpstr>
      <vt:lpstr>Calibri</vt:lpstr>
      <vt:lpstr>Calibri Light</vt:lpstr>
      <vt:lpstr>ElsevierGulliver</vt:lpstr>
      <vt:lpstr>Helvetica</vt:lpstr>
      <vt:lpstr>Minion</vt:lpstr>
      <vt:lpstr>Noto Sans</vt:lpstr>
      <vt:lpstr>Times</vt:lpstr>
      <vt:lpstr>Times New Roman</vt:lpstr>
      <vt:lpstr>Wingdings</vt:lpstr>
      <vt:lpstr>Kantoorthema</vt:lpstr>
      <vt:lpstr>1_Kantoorthema</vt:lpstr>
      <vt:lpstr>62-457 Presentatie-LUMC</vt:lpstr>
      <vt:lpstr>Standaardontwerp</vt:lpstr>
      <vt:lpstr>MST Thema</vt:lpstr>
      <vt:lpstr>2_mID_1636_cID_601_wit_logo_klein_rechtsonder_engels[1]</vt:lpstr>
      <vt:lpstr>mID_1636_cID_601_wit_logo_klein_rechtsonder_engels[1]</vt:lpstr>
      <vt:lpstr>1_mID_1636_cID_601_wit_logo_klein_rechtsonder_engels[1]</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ZORG</vt:lpstr>
      <vt:lpstr>Longfibrose &amp; NL </vt:lpstr>
      <vt:lpstr>Normaal       Longfibrose </vt:lpstr>
      <vt:lpstr>Netwerk organisatie van ziekenhuizen / specialisten met ervaring </vt:lpstr>
      <vt:lpstr>Netwerk organisatie van ziekenhuizen / specialisten met ervaring </vt:lpstr>
      <vt:lpstr>Hoe gaat het in de ziekenhuizen ? </vt:lpstr>
      <vt:lpstr>De zorg voor patiënten met longfibrose (en ILD) is georganiseerd in een netwerk  -&gt; centralisatie van kennis en ervaring; optimale zorg bieden voor zeldzame ziekten -&gt; delen van kennis / onderwijs -&gt; samen verder komen: onderzoek!       </vt:lpstr>
      <vt:lpstr>Wat is longfibrose?</vt:lpstr>
      <vt:lpstr>Wat is longfibrose?</vt:lpstr>
      <vt:lpstr>Welke vormen van longfibrose zijn er?</vt:lpstr>
      <vt:lpstr>Bekende oorzaken </vt:lpstr>
      <vt:lpstr>Bekende oorzaken</vt:lpstr>
      <vt:lpstr>Bekende oorzaken</vt:lpstr>
      <vt:lpstr>Bekende oorzaken</vt:lpstr>
      <vt:lpstr>Onbekende oorzaak</vt:lpstr>
      <vt:lpstr>Hoe maken we het onderscheid?</vt:lpstr>
      <vt:lpstr>Anamnese</vt:lpstr>
      <vt:lpstr>Klachten bij longfibrose</vt:lpstr>
      <vt:lpstr>Lichamelijk onderzoek</vt:lpstr>
      <vt:lpstr>Welke onderzoeken doen we?</vt:lpstr>
      <vt:lpstr>Longfunctie onderzoek</vt:lpstr>
      <vt:lpstr>Beeldvormend onderzoek</vt:lpstr>
      <vt:lpstr>Beeldvormend onderzoek - HRCT</vt:lpstr>
      <vt:lpstr>Beeldvormend onderzoek - HRCT</vt:lpstr>
      <vt:lpstr>PowerPoint-presentatie</vt:lpstr>
      <vt:lpstr>Laboratoriumonderzoek</vt:lpstr>
      <vt:lpstr>Bronchoscopie en longbiopt</vt:lpstr>
      <vt:lpstr>Alles gedaan, en dan…..?</vt:lpstr>
      <vt:lpstr>Ontwikkelen  </vt:lpstr>
      <vt:lpstr>Vroeger was alles anders</vt:lpstr>
      <vt:lpstr>De ontwikkeling van behandelingen … </vt:lpstr>
      <vt:lpstr>PowerPoint-presentatie</vt:lpstr>
      <vt:lpstr>PowerPoint-presentatie</vt:lpstr>
      <vt:lpstr>PowerPoint-presentatie</vt:lpstr>
      <vt:lpstr>PowerPoint-presentatie</vt:lpstr>
      <vt:lpstr>Het ontwikkelen van medicatie is een kostbaar proces dat veel tijd (&gt;8-10 jaar) kost..  Maar een heel klein deel van medicatie komt echt op de markt   Goed wetenschappelijk onderzoek met elkaar is essentieel om verder te komen</vt:lpstr>
      <vt:lpstr>Longfibrose patiëntendag</vt:lpstr>
      <vt:lpstr>Multidisciplinair overleg</vt:lpstr>
      <vt:lpstr>Indeling ILD</vt:lpstr>
      <vt:lpstr>Natuurlijk beloop longfunctie</vt:lpstr>
      <vt:lpstr>Definitie van progressie</vt:lpstr>
      <vt:lpstr>Pathogenese ILD</vt:lpstr>
      <vt:lpstr>Gepubliceerde studies afgelopen 25 jaar</vt:lpstr>
      <vt:lpstr>Major doorbraak in behandeling</vt:lpstr>
      <vt:lpstr>Impulsis-on studie</vt:lpstr>
      <vt:lpstr>Sencis studie: nintedanib bij SSc-ILD</vt:lpstr>
      <vt:lpstr>Behandelschema ILD</vt:lpstr>
      <vt:lpstr>Optimale behandeling op individueel niveau</vt:lpstr>
      <vt:lpstr>PowerPoint-presentatie</vt:lpstr>
      <vt:lpstr>Fibroneer studie</vt:lpstr>
      <vt:lpstr>Fase 2 studie: verschil in FVC</vt:lpstr>
      <vt:lpstr>BMS-986278 studie</vt:lpstr>
      <vt:lpstr>SUITS thuismonitoring</vt:lpstr>
      <vt:lpstr>Potentiële meerwaarde thuismonitoring</vt:lpstr>
      <vt:lpstr>Take home messages</vt:lpstr>
      <vt:lpstr>PowerPoint-presentatie</vt:lpstr>
      <vt:lpstr>O2</vt:lpstr>
      <vt:lpstr>Zuurstof </vt:lpstr>
      <vt:lpstr>PowerPoint-presentatie</vt:lpstr>
      <vt:lpstr>PowerPoint-presentatie</vt:lpstr>
      <vt:lpstr>PowerPoint-presentatie</vt:lpstr>
      <vt:lpstr>PowerPoint-presentatie</vt:lpstr>
      <vt:lpstr>Oorzaken &amp; omgang met kortademigheid</vt:lpstr>
      <vt:lpstr>Inleiding</vt:lpstr>
      <vt:lpstr>Inleiding</vt:lpstr>
      <vt:lpstr>Anatomie longweefsel</vt:lpstr>
      <vt:lpstr>Proces van fibrose</vt:lpstr>
      <vt:lpstr>Longfibrose</vt:lpstr>
      <vt:lpstr>Longfibrose</vt:lpstr>
      <vt:lpstr>Afname elasticiteit long</vt:lpstr>
      <vt:lpstr>Effect fibrose op longcapaciteit</vt:lpstr>
      <vt:lpstr>Kortademigheid</vt:lpstr>
      <vt:lpstr>Rol deconditionering</vt:lpstr>
      <vt:lpstr>Omgang met kortademigheid</vt:lpstr>
      <vt:lpstr>Rol zuurstof suppletie</vt:lpstr>
      <vt:lpstr>Palliatie kortademigheid</vt:lpstr>
      <vt:lpstr>Samenvatting</vt:lpstr>
      <vt:lpstr>Kennis</vt:lpstr>
      <vt:lpstr>Wist u dat…. </vt:lpstr>
      <vt:lpstr>Leven met longfibrose</vt:lpstr>
      <vt:lpstr>Leven met longfibrose</vt:lpstr>
      <vt:lpstr>Dagelijks functioneren</vt:lpstr>
      <vt:lpstr>WMO</vt:lpstr>
      <vt:lpstr>Zorgverlening</vt:lpstr>
      <vt:lpstr>Mantelzorg</vt:lpstr>
      <vt:lpstr>Op reis; inspanning of ontspanning</vt:lpstr>
      <vt:lpstr>Netwerk</vt:lpstr>
      <vt:lpstr>Bedankt voor uw aandacht </vt:lpstr>
      <vt:lpstr>Meer weten over uitstapjes en reizen 1</vt:lpstr>
      <vt:lpstr>Meer weten over uitstapjes en reizen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Anne-jose Schimmel | Longfibrose</dc:creator>
  <cp:lastModifiedBy>Kingma - van Engeland, Marjolein (Longziekten)</cp:lastModifiedBy>
  <cp:revision>203</cp:revision>
  <cp:lastPrinted>2023-10-12T10:42:41Z</cp:lastPrinted>
  <dcterms:created xsi:type="dcterms:W3CDTF">2020-09-14T09:30:38Z</dcterms:created>
  <dcterms:modified xsi:type="dcterms:W3CDTF">2023-10-12T12:31:43Z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0x010100CC504BFF37065B47B2C5EF155E2E480E</vt:lpwstr>
  </property>
  <property fmtid="{D5CDD505-2E9C-101B-9397-08002B2CF9AE}" pid="3" name="Order">
    <vt:r8>127000</vt:r8>
  </property>
  <property fmtid="{D5CDD505-2E9C-101B-9397-08002B2CF9AE}" pid="4" name="MediaServiceImageTags">
    <vt:lpwstr/>
  </property>
</Properties>
</file>